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4066" r:id="rId4"/>
  </p:sldMasterIdLst>
  <p:notesMasterIdLst>
    <p:notesMasterId r:id="rId11"/>
  </p:notesMasterIdLst>
  <p:handoutMasterIdLst>
    <p:handoutMasterId r:id="rId12"/>
  </p:handoutMasterIdLst>
  <p:sldIdLst>
    <p:sldId id="506" r:id="rId5"/>
    <p:sldId id="402" r:id="rId6"/>
    <p:sldId id="410" r:id="rId7"/>
    <p:sldId id="517" r:id="rId8"/>
    <p:sldId id="523" r:id="rId9"/>
    <p:sldId id="457" r:id="rId10"/>
  </p:sldIdLst>
  <p:sldSz cx="9144000" cy="6858000" type="screen4x3"/>
  <p:notesSz cx="6735763" cy="9866313"/>
  <p:embeddedFontLst>
    <p:embeddedFont>
      <p:font typeface="Microsoft GothicNeo" panose="020B0500000101010101" pitchFamily="50" charset="-127"/>
      <p:regular r:id="rId13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Source Sans Pro" panose="020B0503030403020204" pitchFamily="34" charset="0"/>
      <p:regular r:id="rId19"/>
      <p:bold r:id="rId20"/>
      <p:italic r:id="rId21"/>
      <p:boldItalic r:id="rId22"/>
    </p:embeddedFont>
    <p:embeddedFont>
      <p:font typeface="나눔바른고딕" panose="020B0603020101020101" pitchFamily="50" charset="-127"/>
      <p:regular r:id="rId23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FFCC00"/>
    <a:srgbClr val="F2F2F2"/>
    <a:srgbClr val="FFFF00"/>
    <a:srgbClr val="35BDB2"/>
    <a:srgbClr val="0F85F1"/>
    <a:srgbClr val="FFCCCC"/>
    <a:srgbClr val="BF873A"/>
    <a:srgbClr val="D59C45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8603FDC-E32A-4AB5-989C-0864C3EAD2B8}" styleName="테마 스타일 2 - 강조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테마 스타일 2 - 강조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어두운 스타일 1 - 강조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17" autoAdjust="0"/>
    <p:restoredTop sz="96313" autoAdjust="0"/>
  </p:normalViewPr>
  <p:slideViewPr>
    <p:cSldViewPr snapToGrid="0">
      <p:cViewPr varScale="1">
        <p:scale>
          <a:sx n="113" d="100"/>
          <a:sy n="113" d="100"/>
        </p:scale>
        <p:origin x="136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5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customXml" Target="../customXml/item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2.fntdata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 " userId="a4c2b593-0cac-4c91-b080-96207efa0491" providerId="ADAL" clId="{EADB59B9-851B-4D3F-B0CC-FAD2C1119D6C}"/>
    <pc:docChg chg="modSld">
      <pc:chgData name=" " userId="a4c2b593-0cac-4c91-b080-96207efa0491" providerId="ADAL" clId="{EADB59B9-851B-4D3F-B0CC-FAD2C1119D6C}" dt="2022-03-30T11:17:29.913" v="88" actId="14100"/>
      <pc:docMkLst>
        <pc:docMk/>
      </pc:docMkLst>
      <pc:sldChg chg="modSp">
        <pc:chgData name=" " userId="a4c2b593-0cac-4c91-b080-96207efa0491" providerId="ADAL" clId="{EADB59B9-851B-4D3F-B0CC-FAD2C1119D6C}" dt="2022-03-30T11:14:49.812" v="59" actId="1076"/>
        <pc:sldMkLst>
          <pc:docMk/>
          <pc:sldMk cId="738676074" sldId="402"/>
        </pc:sldMkLst>
        <pc:spChg chg="mod">
          <ac:chgData name=" " userId="a4c2b593-0cac-4c91-b080-96207efa0491" providerId="ADAL" clId="{EADB59B9-851B-4D3F-B0CC-FAD2C1119D6C}" dt="2022-03-30T11:14:49.812" v="59" actId="1076"/>
          <ac:spMkLst>
            <pc:docMk/>
            <pc:sldMk cId="738676074" sldId="402"/>
            <ac:spMk id="66" creationId="{00000000-0000-0000-0000-000000000000}"/>
          </ac:spMkLst>
        </pc:spChg>
      </pc:sldChg>
      <pc:sldChg chg="modSp">
        <pc:chgData name=" " userId="a4c2b593-0cac-4c91-b080-96207efa0491" providerId="ADAL" clId="{EADB59B9-851B-4D3F-B0CC-FAD2C1119D6C}" dt="2022-03-30T11:15:07.369" v="60"/>
        <pc:sldMkLst>
          <pc:docMk/>
          <pc:sldMk cId="3583973968" sldId="410"/>
        </pc:sldMkLst>
        <pc:spChg chg="mod">
          <ac:chgData name=" " userId="a4c2b593-0cac-4c91-b080-96207efa0491" providerId="ADAL" clId="{EADB59B9-851B-4D3F-B0CC-FAD2C1119D6C}" dt="2022-03-30T11:14:17.707" v="57" actId="2711"/>
          <ac:spMkLst>
            <pc:docMk/>
            <pc:sldMk cId="3583973968" sldId="410"/>
            <ac:spMk id="5" creationId="{2F75B875-FB28-4BF1-B259-05D7B9505510}"/>
          </ac:spMkLst>
        </pc:spChg>
        <pc:spChg chg="mod">
          <ac:chgData name=" " userId="a4c2b593-0cac-4c91-b080-96207efa0491" providerId="ADAL" clId="{EADB59B9-851B-4D3F-B0CC-FAD2C1119D6C}" dt="2022-03-30T11:15:07.369" v="60"/>
          <ac:spMkLst>
            <pc:docMk/>
            <pc:sldMk cId="3583973968" sldId="410"/>
            <ac:spMk id="60" creationId="{00000000-0000-0000-0000-000000000000}"/>
          </ac:spMkLst>
        </pc:spChg>
        <pc:spChg chg="mod">
          <ac:chgData name=" " userId="a4c2b593-0cac-4c91-b080-96207efa0491" providerId="ADAL" clId="{EADB59B9-851B-4D3F-B0CC-FAD2C1119D6C}" dt="2022-03-30T11:13:26.982" v="51" actId="20577"/>
          <ac:spMkLst>
            <pc:docMk/>
            <pc:sldMk cId="3583973968" sldId="410"/>
            <ac:spMk id="61" creationId="{00000000-0000-0000-0000-000000000000}"/>
          </ac:spMkLst>
        </pc:spChg>
        <pc:grpChg chg="mod">
          <ac:chgData name=" " userId="a4c2b593-0cac-4c91-b080-96207efa0491" providerId="ADAL" clId="{EADB59B9-851B-4D3F-B0CC-FAD2C1119D6C}" dt="2022-03-30T11:15:07.369" v="60"/>
          <ac:grpSpMkLst>
            <pc:docMk/>
            <pc:sldMk cId="3583973968" sldId="410"/>
            <ac:grpSpMk id="57" creationId="{00000000-0000-0000-0000-000000000000}"/>
          </ac:grpSpMkLst>
        </pc:grpChg>
      </pc:sldChg>
      <pc:sldChg chg="modSp">
        <pc:chgData name=" " userId="a4c2b593-0cac-4c91-b080-96207efa0491" providerId="ADAL" clId="{EADB59B9-851B-4D3F-B0CC-FAD2C1119D6C}" dt="2022-03-30T11:12:34.310" v="31"/>
        <pc:sldMkLst>
          <pc:docMk/>
          <pc:sldMk cId="2668368403" sldId="506"/>
        </pc:sldMkLst>
        <pc:spChg chg="mod">
          <ac:chgData name=" " userId="a4c2b593-0cac-4c91-b080-96207efa0491" providerId="ADAL" clId="{EADB59B9-851B-4D3F-B0CC-FAD2C1119D6C}" dt="2022-03-30T11:12:34.310" v="31"/>
          <ac:spMkLst>
            <pc:docMk/>
            <pc:sldMk cId="2668368403" sldId="506"/>
            <ac:spMk id="3" creationId="{BF5A2B91-18DB-48A2-BB78-A981A3045471}"/>
          </ac:spMkLst>
        </pc:spChg>
      </pc:sldChg>
      <pc:sldChg chg="addSp modSp">
        <pc:chgData name=" " userId="a4c2b593-0cac-4c91-b080-96207efa0491" providerId="ADAL" clId="{EADB59B9-851B-4D3F-B0CC-FAD2C1119D6C}" dt="2022-03-30T11:16:09.859" v="78" actId="14100"/>
        <pc:sldMkLst>
          <pc:docMk/>
          <pc:sldMk cId="768055698" sldId="517"/>
        </pc:sldMkLst>
        <pc:spChg chg="mod">
          <ac:chgData name=" " userId="a4c2b593-0cac-4c91-b080-96207efa0491" providerId="ADAL" clId="{EADB59B9-851B-4D3F-B0CC-FAD2C1119D6C}" dt="2022-03-30T11:15:58.737" v="75" actId="2711"/>
          <ac:spMkLst>
            <pc:docMk/>
            <pc:sldMk cId="768055698" sldId="517"/>
            <ac:spMk id="5" creationId="{2F75B875-FB28-4BF1-B259-05D7B9505510}"/>
          </ac:spMkLst>
        </pc:spChg>
        <pc:spChg chg="mod">
          <ac:chgData name=" " userId="a4c2b593-0cac-4c91-b080-96207efa0491" providerId="ADAL" clId="{EADB59B9-851B-4D3F-B0CC-FAD2C1119D6C}" dt="2022-03-30T11:15:10.221" v="61"/>
          <ac:spMkLst>
            <pc:docMk/>
            <pc:sldMk cId="768055698" sldId="517"/>
            <ac:spMk id="60" creationId="{00000000-0000-0000-0000-000000000000}"/>
          </ac:spMkLst>
        </pc:spChg>
        <pc:spChg chg="mod">
          <ac:chgData name=" " userId="a4c2b593-0cac-4c91-b080-96207efa0491" providerId="ADAL" clId="{EADB59B9-851B-4D3F-B0CC-FAD2C1119D6C}" dt="2022-03-30T11:15:33.635" v="70" actId="20577"/>
          <ac:spMkLst>
            <pc:docMk/>
            <pc:sldMk cId="768055698" sldId="517"/>
            <ac:spMk id="61" creationId="{00000000-0000-0000-0000-000000000000}"/>
          </ac:spMkLst>
        </pc:spChg>
        <pc:grpChg chg="mod">
          <ac:chgData name=" " userId="a4c2b593-0cac-4c91-b080-96207efa0491" providerId="ADAL" clId="{EADB59B9-851B-4D3F-B0CC-FAD2C1119D6C}" dt="2022-03-30T11:15:10.221" v="61"/>
          <ac:grpSpMkLst>
            <pc:docMk/>
            <pc:sldMk cId="768055698" sldId="517"/>
            <ac:grpSpMk id="57" creationId="{00000000-0000-0000-0000-000000000000}"/>
          </ac:grpSpMkLst>
        </pc:grpChg>
        <pc:picChg chg="add mod">
          <ac:chgData name=" " userId="a4c2b593-0cac-4c91-b080-96207efa0491" providerId="ADAL" clId="{EADB59B9-851B-4D3F-B0CC-FAD2C1119D6C}" dt="2022-03-30T11:16:09.859" v="78" actId="14100"/>
          <ac:picMkLst>
            <pc:docMk/>
            <pc:sldMk cId="768055698" sldId="517"/>
            <ac:picMk id="13" creationId="{BCEDD2E9-3804-49AE-B683-42B38247D9D4}"/>
          </ac:picMkLst>
        </pc:picChg>
      </pc:sldChg>
      <pc:sldChg chg="addSp modSp">
        <pc:chgData name=" " userId="a4c2b593-0cac-4c91-b080-96207efa0491" providerId="ADAL" clId="{EADB59B9-851B-4D3F-B0CC-FAD2C1119D6C}" dt="2022-03-30T11:17:29.913" v="88" actId="14100"/>
        <pc:sldMkLst>
          <pc:docMk/>
          <pc:sldMk cId="2531062801" sldId="523"/>
        </pc:sldMkLst>
        <pc:spChg chg="mod">
          <ac:chgData name=" " userId="a4c2b593-0cac-4c91-b080-96207efa0491" providerId="ADAL" clId="{EADB59B9-851B-4D3F-B0CC-FAD2C1119D6C}" dt="2022-03-30T11:17:05.617" v="85" actId="2711"/>
          <ac:spMkLst>
            <pc:docMk/>
            <pc:sldMk cId="2531062801" sldId="523"/>
            <ac:spMk id="5" creationId="{2F75B875-FB28-4BF1-B259-05D7B9505510}"/>
          </ac:spMkLst>
        </pc:spChg>
        <pc:spChg chg="add mod">
          <ac:chgData name=" " userId="a4c2b593-0cac-4c91-b080-96207efa0491" providerId="ADAL" clId="{EADB59B9-851B-4D3F-B0CC-FAD2C1119D6C}" dt="2022-03-30T11:17:29.913" v="88" actId="14100"/>
          <ac:spMkLst>
            <pc:docMk/>
            <pc:sldMk cId="2531062801" sldId="523"/>
            <ac:spMk id="13" creationId="{DF4E9136-6E69-4CB4-ACEB-0ACB43B6AEB8}"/>
          </ac:spMkLst>
        </pc:spChg>
        <pc:spChg chg="mod">
          <ac:chgData name=" " userId="a4c2b593-0cac-4c91-b080-96207efa0491" providerId="ADAL" clId="{EADB59B9-851B-4D3F-B0CC-FAD2C1119D6C}" dt="2022-03-30T11:15:14.635" v="63"/>
          <ac:spMkLst>
            <pc:docMk/>
            <pc:sldMk cId="2531062801" sldId="523"/>
            <ac:spMk id="60" creationId="{00000000-0000-0000-0000-000000000000}"/>
          </ac:spMkLst>
        </pc:spChg>
        <pc:spChg chg="mod">
          <ac:chgData name=" " userId="a4c2b593-0cac-4c91-b080-96207efa0491" providerId="ADAL" clId="{EADB59B9-851B-4D3F-B0CC-FAD2C1119D6C}" dt="2022-03-30T11:16:51.201" v="82" actId="113"/>
          <ac:spMkLst>
            <pc:docMk/>
            <pc:sldMk cId="2531062801" sldId="523"/>
            <ac:spMk id="61" creationId="{00000000-0000-0000-0000-000000000000}"/>
          </ac:spMkLst>
        </pc:spChg>
        <pc:grpChg chg="mod">
          <ac:chgData name=" " userId="a4c2b593-0cac-4c91-b080-96207efa0491" providerId="ADAL" clId="{EADB59B9-851B-4D3F-B0CC-FAD2C1119D6C}" dt="2022-03-30T11:16:34.596" v="79"/>
          <ac:grpSpMkLst>
            <pc:docMk/>
            <pc:sldMk cId="2531062801" sldId="523"/>
            <ac:grpSpMk id="57" creationId="{00000000-0000-0000-0000-000000000000}"/>
          </ac:grpSpMkLst>
        </pc:gr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latinLnBrk="1">
              <a:defRPr lang="ko-KR" sz="1200"/>
            </a:lvl1pPr>
          </a:lstStyle>
          <a:p>
            <a:endParaRPr lang="ko-KR" dirty="0">
              <a:latin typeface="맑은 고딕" panose="020B0503020000020004" pitchFamily="50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latinLnBrk="1">
              <a:defRPr lang="ko-KR" sz="1200"/>
            </a:lvl1pPr>
          </a:lstStyle>
          <a:p>
            <a:fld id="{2BCAFC7A-71DD-4C2C-B63D-60FDC7DD5449}" type="datetimeFigureOut">
              <a:rPr lang="en-US" altLang="ko-KR" smtClean="0">
                <a:latin typeface="맑은 고딕" panose="020B0503020000020004" pitchFamily="50" charset="-127"/>
              </a:rPr>
              <a:t>3/30/2022</a:t>
            </a:fld>
            <a:endParaRPr lang="ko-KR" dirty="0">
              <a:latin typeface="맑은 고딕" panose="020B0503020000020004" pitchFamily="50" charset="-127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latinLnBrk="1">
              <a:defRPr lang="ko-KR" sz="1200"/>
            </a:lvl1pPr>
          </a:lstStyle>
          <a:p>
            <a:endParaRPr lang="ko-KR" dirty="0">
              <a:latin typeface="맑은 고딕" panose="020B0503020000020004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latinLnBrk="1">
              <a:defRPr lang="ko-KR" sz="1200"/>
            </a:lvl1pPr>
          </a:lstStyle>
          <a:p>
            <a:fld id="{DA6FC261-E491-4C42-A663-B95247CC46D9}" type="slidenum">
              <a:rPr lang="ko-KR" smtClean="0">
                <a:latin typeface="맑은 고딕" panose="020B0503020000020004" pitchFamily="50" charset="-127"/>
              </a:rPr>
              <a:t>‹#›</a:t>
            </a:fld>
            <a:endParaRPr lang="ko-KR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2031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latinLnBrk="1">
              <a:defRPr lang="ko-KR" sz="1200">
                <a:latin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latinLnBrk="1">
              <a:defRPr lang="ko-KR" sz="1200">
                <a:latin typeface="맑은 고딕" panose="020B0503020000020004" pitchFamily="50" charset="-127"/>
              </a:defRPr>
            </a:lvl1pPr>
          </a:lstStyle>
          <a:p>
            <a:fld id="{D85ECAFD-F005-4163-B10D-85806DC43F93}" type="datetimeFigureOut">
              <a:rPr lang="en-US" altLang="ko-KR" smtClean="0"/>
              <a:pPr/>
              <a:t>3/30/2022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ko-KR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 latinLnBrk="1"/>
            <a:r>
              <a:rPr lang="ko-KR" dirty="0"/>
              <a:t>마스터 텍스트 스타일을 편집합니다</a:t>
            </a:r>
          </a:p>
          <a:p>
            <a:pPr lvl="1" latinLnBrk="1"/>
            <a:r>
              <a:rPr lang="ko-KR" dirty="0"/>
              <a:t>둘째 수준</a:t>
            </a:r>
          </a:p>
          <a:p>
            <a:pPr lvl="2" latinLnBrk="1"/>
            <a:r>
              <a:rPr lang="ko-KR" dirty="0"/>
              <a:t>셋째 수준</a:t>
            </a:r>
          </a:p>
          <a:p>
            <a:pPr lvl="3" latinLnBrk="1"/>
            <a:r>
              <a:rPr lang="ko-KR" dirty="0"/>
              <a:t>넷째 수준</a:t>
            </a:r>
          </a:p>
          <a:p>
            <a:pPr lvl="4" latinLnBrk="1"/>
            <a:r>
              <a:rPr lang="ko-KR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latinLnBrk="1">
              <a:defRPr lang="ko-KR" sz="1200">
                <a:latin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latinLnBrk="1">
              <a:defRPr lang="ko-KR" sz="1200">
                <a:latin typeface="맑은 고딕" panose="020B0503020000020004" pitchFamily="50" charset="-127"/>
              </a:defRPr>
            </a:lvl1pPr>
          </a:lstStyle>
          <a:p>
            <a:fld id="{333E963C-1534-4F8D-B2A7-66D81AA25953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811850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lang="ko-KR"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1pPr>
    <a:lvl2pPr marL="457200" algn="l" defTabSz="914400" rtl="0" eaLnBrk="1" latinLnBrk="1" hangingPunct="1">
      <a:defRPr lang="ko-KR"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2pPr>
    <a:lvl3pPr marL="914400" algn="l" defTabSz="914400" rtl="0" eaLnBrk="1" latinLnBrk="1" hangingPunct="1">
      <a:defRPr lang="ko-KR"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3pPr>
    <a:lvl4pPr marL="1371600" algn="l" defTabSz="914400" rtl="0" eaLnBrk="1" latinLnBrk="1" hangingPunct="1">
      <a:defRPr lang="ko-KR"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4pPr>
    <a:lvl5pPr marL="1828800" algn="l" defTabSz="914400" rtl="0" eaLnBrk="1" latinLnBrk="1" hangingPunct="1">
      <a:defRPr lang="ko-KR"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5pPr>
    <a:lvl6pPr marL="22860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en-US" altLang="ko-KR" smtClean="0"/>
              <a:pPr/>
              <a:t>2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697706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en-US" altLang="ko-KR" smtClean="0"/>
              <a:pPr/>
              <a:t>3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833204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en-US" altLang="ko-KR" smtClean="0"/>
              <a:pPr/>
              <a:t>4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123276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en-US" altLang="ko-KR" smtClean="0"/>
              <a:pPr/>
              <a:t>5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562061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8808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2581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8308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538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0119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7664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417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4593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3537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6566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4566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6405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5242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447373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  <p:sldLayoutId id="2147484079" r:id="rId12"/>
  </p:sldLayoutIdLst>
  <p:hf sldNum="0" hdr="0" ftr="0" dt="0"/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D62B36-9E0B-48A1-946E-5FBD4DD962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b="1" dirty="0">
                <a:solidFill>
                  <a:srgbClr val="1E3262"/>
                </a:solidFill>
                <a:latin typeface="Source Sans Pro" panose="020B0604020202020204" pitchFamily="34" charset="0"/>
              </a:rPr>
              <a:t>화학 손상의 </a:t>
            </a:r>
            <a:r>
              <a:rPr lang="ko-KR" altLang="en-US" b="1" dirty="0" err="1">
                <a:solidFill>
                  <a:srgbClr val="1E3262"/>
                </a:solidFill>
                <a:latin typeface="Source Sans Pro" panose="020B0604020202020204" pitchFamily="34" charset="0"/>
              </a:rPr>
              <a:t>현장처치</a:t>
            </a:r>
            <a:br>
              <a:rPr lang="en-US" altLang="ko-KR" b="1" i="0" dirty="0">
                <a:solidFill>
                  <a:srgbClr val="1E3262"/>
                </a:solidFill>
                <a:effectLst/>
                <a:latin typeface="Source Sans Pro" panose="020B0604020202020204" pitchFamily="34" charset="0"/>
              </a:rPr>
            </a:br>
            <a:r>
              <a:rPr lang="en-US" altLang="ko-KR" sz="4000" i="0" dirty="0">
                <a:solidFill>
                  <a:srgbClr val="1E3262"/>
                </a:solidFill>
                <a:effectLst/>
                <a:latin typeface="Source Sans Pro" panose="020B0604020202020204" pitchFamily="34" charset="0"/>
              </a:rPr>
              <a:t>PPE</a:t>
            </a:r>
            <a:r>
              <a:rPr lang="ko-KR" altLang="en-US" sz="4000" i="0" dirty="0">
                <a:solidFill>
                  <a:srgbClr val="1E3262"/>
                </a:solidFill>
                <a:effectLst/>
                <a:latin typeface="Source Sans Pro" panose="020B0604020202020204" pitchFamily="34" charset="0"/>
              </a:rPr>
              <a:t>와 제염의 </a:t>
            </a:r>
            <a:r>
              <a:rPr lang="ko-KR" altLang="en-US" sz="4000" i="0" dirty="0" err="1">
                <a:solidFill>
                  <a:srgbClr val="1E3262"/>
                </a:solidFill>
                <a:effectLst/>
                <a:latin typeface="Source Sans Pro" panose="020B0604020202020204" pitchFamily="34" charset="0"/>
              </a:rPr>
              <a:t>최신지견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F5A2B91-18DB-48A2-BB78-A981A3045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348370"/>
            <a:ext cx="6858000" cy="909430"/>
          </a:xfrm>
        </p:spPr>
        <p:txBody>
          <a:bodyPr>
            <a:normAutofit/>
          </a:bodyPr>
          <a:lstStyle/>
          <a:p>
            <a:r>
              <a:rPr lang="ko-KR" altLang="en-US" sz="2400" dirty="0">
                <a:latin typeface="나눔바른고딕"/>
                <a:ea typeface="나눔바른고딕"/>
              </a:rPr>
              <a:t>국제협력이사</a:t>
            </a:r>
            <a:endParaRPr lang="en-US" altLang="ko-KR" sz="2400" dirty="0">
              <a:latin typeface="나눔바른고딕"/>
              <a:ea typeface="나눔바른고딕"/>
            </a:endParaRPr>
          </a:p>
          <a:p>
            <a:r>
              <a:rPr lang="ko-KR" altLang="en-US" sz="2400" dirty="0" err="1">
                <a:latin typeface="나눔바른고딕"/>
                <a:ea typeface="나눔바른고딕"/>
              </a:rPr>
              <a:t>문성배</a:t>
            </a:r>
            <a:endParaRPr lang="ko-KR" altLang="en-US" sz="2400" dirty="0">
              <a:latin typeface="나눔바른고딕"/>
              <a:ea typeface="나눔바른고딕"/>
            </a:endParaRPr>
          </a:p>
        </p:txBody>
      </p:sp>
      <p:pic>
        <p:nvPicPr>
          <p:cNvPr id="5" name="그림 4" descr="텍스트이(가) 표시된 사진&#10;&#10;자동 생성된 설명">
            <a:extLst>
              <a:ext uri="{FF2B5EF4-FFF2-40B4-BE49-F238E27FC236}">
                <a16:creationId xmlns:a16="http://schemas.microsoft.com/office/drawing/2014/main" id="{525C4A75-630A-41BA-AFE3-7F090A07C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593" y="5422609"/>
            <a:ext cx="3168813" cy="80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368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-37746" y="-332402"/>
            <a:ext cx="9179790" cy="6905109"/>
            <a:chOff x="-17895" y="-56386"/>
            <a:chExt cx="9179790" cy="6905109"/>
          </a:xfrm>
        </p:grpSpPr>
        <p:sp>
          <p:nvSpPr>
            <p:cNvPr id="9" name="직사각형 8"/>
            <p:cNvSpPr/>
            <p:nvPr/>
          </p:nvSpPr>
          <p:spPr>
            <a:xfrm>
              <a:off x="-17895" y="-56386"/>
              <a:ext cx="9179790" cy="24093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-17895" y="4532963"/>
              <a:ext cx="9161895" cy="23157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" name="그룹 54"/>
          <p:cNvGrpSpPr/>
          <p:nvPr/>
        </p:nvGrpSpPr>
        <p:grpSpPr>
          <a:xfrm>
            <a:off x="-1956" y="725719"/>
            <a:ext cx="9144000" cy="1392972"/>
            <a:chOff x="0" y="664428"/>
            <a:chExt cx="9144000" cy="1392972"/>
          </a:xfrm>
        </p:grpSpPr>
        <p:pic>
          <p:nvPicPr>
            <p:cNvPr id="56" name="그림 55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3147" t="56795" r="4183"/>
            <a:stretch/>
          </p:blipFill>
          <p:spPr>
            <a:xfrm>
              <a:off x="0" y="1918491"/>
              <a:ext cx="9144000" cy="138909"/>
            </a:xfrm>
            <a:prstGeom prst="rect">
              <a:avLst/>
            </a:prstGeom>
          </p:spPr>
        </p:pic>
        <p:grpSp>
          <p:nvGrpSpPr>
            <p:cNvPr id="57" name="그룹 56"/>
            <p:cNvGrpSpPr/>
            <p:nvPr/>
          </p:nvGrpSpPr>
          <p:grpSpPr>
            <a:xfrm>
              <a:off x="0" y="664428"/>
              <a:ext cx="9144000" cy="1170952"/>
              <a:chOff x="0" y="664428"/>
              <a:chExt cx="9144000" cy="1170952"/>
            </a:xfrm>
          </p:grpSpPr>
          <p:cxnSp>
            <p:nvCxnSpPr>
              <p:cNvPr id="58" name="직선 연결선 57"/>
              <p:cNvCxnSpPr/>
              <p:nvPr/>
            </p:nvCxnSpPr>
            <p:spPr>
              <a:xfrm>
                <a:off x="0" y="1054100"/>
                <a:ext cx="9144000" cy="0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9" name="그룹 58"/>
              <p:cNvGrpSpPr/>
              <p:nvPr/>
            </p:nvGrpSpPr>
            <p:grpSpPr>
              <a:xfrm>
                <a:off x="0" y="664428"/>
                <a:ext cx="9144000" cy="1170952"/>
                <a:chOff x="0" y="664428"/>
                <a:chExt cx="9144000" cy="1170952"/>
              </a:xfrm>
            </p:grpSpPr>
            <p:sp>
              <p:nvSpPr>
                <p:cNvPr id="60" name="직사각형 59"/>
                <p:cNvSpPr/>
                <p:nvPr/>
              </p:nvSpPr>
              <p:spPr>
                <a:xfrm>
                  <a:off x="0" y="1148773"/>
                  <a:ext cx="9144000" cy="686607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61" name="평행 사변형 60"/>
                <p:cNvSpPr/>
                <p:nvPr/>
              </p:nvSpPr>
              <p:spPr>
                <a:xfrm>
                  <a:off x="4927600" y="1148773"/>
                  <a:ext cx="2295525" cy="686606"/>
                </a:xfrm>
                <a:prstGeom prst="parallelogram">
                  <a:avLst/>
                </a:prstGeom>
                <a:solidFill>
                  <a:schemeClr val="accent1">
                    <a:lumMod val="40000"/>
                    <a:lumOff val="60000"/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2" name="평행 사변형 61"/>
                <p:cNvSpPr/>
                <p:nvPr/>
              </p:nvSpPr>
              <p:spPr>
                <a:xfrm>
                  <a:off x="4508500" y="1148773"/>
                  <a:ext cx="2295525" cy="686606"/>
                </a:xfrm>
                <a:prstGeom prst="parallelogram">
                  <a:avLst/>
                </a:prstGeom>
                <a:solidFill>
                  <a:schemeClr val="accent1">
                    <a:lumMod val="40000"/>
                    <a:lumOff val="60000"/>
                    <a:alpha val="3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517006" y="1186872"/>
                  <a:ext cx="1981719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3600" b="1" spc="-230" dirty="0">
                      <a:ln>
                        <a:solidFill>
                          <a:schemeClr val="bg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목차</a:t>
                  </a: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1482465" y="1406143"/>
                  <a:ext cx="376419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dirty="0">
                      <a:ln>
                        <a:solidFill>
                          <a:schemeClr val="bg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Content</a:t>
                  </a:r>
                  <a:endParaRPr lang="ko-KR" altLang="en-US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  <p:cxnSp>
              <p:nvCxnSpPr>
                <p:cNvPr id="65" name="직선 연결선 64"/>
                <p:cNvCxnSpPr/>
                <p:nvPr/>
              </p:nvCxnSpPr>
              <p:spPr>
                <a:xfrm>
                  <a:off x="2582944" y="1628715"/>
                  <a:ext cx="6180056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TextBox 65"/>
                <p:cNvSpPr txBox="1"/>
                <p:nvPr/>
              </p:nvSpPr>
              <p:spPr>
                <a:xfrm>
                  <a:off x="517006" y="664428"/>
                  <a:ext cx="427212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2000" b="1" spc="-70" dirty="0">
                      <a:ln>
                        <a:solidFill>
                          <a:schemeClr val="bg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C-REVIVAL</a:t>
                  </a:r>
                  <a:endParaRPr lang="ko-KR" altLang="en-US" sz="2000" b="1" spc="-7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</p:grpSp>
        </p:grpSp>
      </p:grpSp>
      <p:sp>
        <p:nvSpPr>
          <p:cNvPr id="67" name="object 49"/>
          <p:cNvSpPr txBox="1"/>
          <p:nvPr/>
        </p:nvSpPr>
        <p:spPr>
          <a:xfrm>
            <a:off x="4666800" y="3602068"/>
            <a:ext cx="3981900" cy="154349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723362" y="4340457"/>
            <a:ext cx="3167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01 </a:t>
            </a:r>
            <a:r>
              <a:rPr lang="ko-KR" altLang="en-US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소제목</a:t>
            </a:r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723362" y="4752359"/>
            <a:ext cx="3167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02 </a:t>
            </a:r>
            <a:r>
              <a:rPr lang="ko-KR" altLang="en-US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소제목</a:t>
            </a:r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723362" y="5171323"/>
            <a:ext cx="3167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03 </a:t>
            </a:r>
            <a:r>
              <a:rPr lang="ko-KR" altLang="en-US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소제목</a:t>
            </a:r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729807" y="5583225"/>
            <a:ext cx="40201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04 </a:t>
            </a:r>
            <a:r>
              <a:rPr lang="ko-KR" altLang="en-US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소제목</a:t>
            </a:r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D94785-3CCD-4BCB-A351-346C2006251C}"/>
              </a:ext>
            </a:extLst>
          </p:cNvPr>
          <p:cNvSpPr txBox="1"/>
          <p:nvPr/>
        </p:nvSpPr>
        <p:spPr>
          <a:xfrm>
            <a:off x="4723361" y="5955343"/>
            <a:ext cx="3167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05 </a:t>
            </a:r>
            <a:r>
              <a:rPr lang="ko-KR" altLang="en-US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소제목</a:t>
            </a:r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4" name="그림 3" descr="텍스트이(가) 표시된 사진&#10;&#10;자동 생성된 설명">
            <a:extLst>
              <a:ext uri="{FF2B5EF4-FFF2-40B4-BE49-F238E27FC236}">
                <a16:creationId xmlns:a16="http://schemas.microsoft.com/office/drawing/2014/main" id="{97950BAC-E0D3-4C5B-9C86-846853911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3471" y="6394139"/>
            <a:ext cx="1507767" cy="38071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BA0FB35-D428-4AB4-911D-BB6AD30B7D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99" y="638095"/>
            <a:ext cx="434651" cy="46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76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object 4"/>
          <p:cNvSpPr/>
          <p:nvPr/>
        </p:nvSpPr>
        <p:spPr>
          <a:xfrm>
            <a:off x="0" y="6622921"/>
            <a:ext cx="9144000" cy="235079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919492"/>
                </a:moveTo>
                <a:lnTo>
                  <a:pt x="12192000" y="919492"/>
                </a:lnTo>
                <a:lnTo>
                  <a:pt x="12192000" y="12"/>
                </a:lnTo>
                <a:lnTo>
                  <a:pt x="0" y="12"/>
                </a:lnTo>
                <a:lnTo>
                  <a:pt x="0" y="919492"/>
                </a:lnTo>
              </a:path>
            </a:pathLst>
          </a:custGeom>
          <a:solidFill>
            <a:schemeClr val="accent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57" name="그룹 56"/>
          <p:cNvGrpSpPr/>
          <p:nvPr/>
        </p:nvGrpSpPr>
        <p:grpSpPr>
          <a:xfrm>
            <a:off x="-2" y="129654"/>
            <a:ext cx="9144002" cy="960889"/>
            <a:chOff x="-2" y="129654"/>
            <a:chExt cx="9144002" cy="960889"/>
          </a:xfrm>
        </p:grpSpPr>
        <p:grpSp>
          <p:nvGrpSpPr>
            <p:cNvPr id="59" name="그룹 58"/>
            <p:cNvGrpSpPr/>
            <p:nvPr/>
          </p:nvGrpSpPr>
          <p:grpSpPr>
            <a:xfrm>
              <a:off x="-2" y="490379"/>
              <a:ext cx="5842001" cy="600164"/>
              <a:chOff x="119056" y="503969"/>
              <a:chExt cx="5644076" cy="792088"/>
            </a:xfrm>
          </p:grpSpPr>
          <p:sp>
            <p:nvSpPr>
              <p:cNvPr id="63" name="평행 사변형 62"/>
              <p:cNvSpPr/>
              <p:nvPr/>
            </p:nvSpPr>
            <p:spPr>
              <a:xfrm>
                <a:off x="119056" y="666217"/>
                <a:ext cx="5644076" cy="619658"/>
              </a:xfrm>
              <a:prstGeom prst="parallelogram">
                <a:avLst>
                  <a:gd name="adj" fmla="val 4037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순서도: 수동 입력 63"/>
              <p:cNvSpPr/>
              <p:nvPr/>
            </p:nvSpPr>
            <p:spPr>
              <a:xfrm rot="5400000">
                <a:off x="2450983" y="-1827957"/>
                <a:ext cx="792088" cy="5455940"/>
              </a:xfrm>
              <a:prstGeom prst="flowChartManualInput">
                <a:avLst/>
              </a:prstGeom>
              <a:solidFill>
                <a:schemeClr val="accent1">
                  <a:lumMod val="7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TextBox 59"/>
            <p:cNvSpPr txBox="1"/>
            <p:nvPr/>
          </p:nvSpPr>
          <p:spPr>
            <a:xfrm>
              <a:off x="299548" y="129654"/>
              <a:ext cx="5463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spc="-7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C-REVIVAL</a:t>
              </a:r>
              <a:endParaRPr lang="ko-KR" altLang="en-US" sz="1600" b="1" spc="-7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9049" y="557425"/>
              <a:ext cx="35030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PPE</a:t>
              </a:r>
              <a:endParaRPr lang="en-US" altLang="ko-KR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62" name="직선 연결선 61"/>
            <p:cNvCxnSpPr>
              <a:cxnSpLocks/>
            </p:cNvCxnSpPr>
            <p:nvPr/>
          </p:nvCxnSpPr>
          <p:spPr>
            <a:xfrm>
              <a:off x="2251213" y="320364"/>
              <a:ext cx="6892787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직사각형 4">
            <a:extLst>
              <a:ext uri="{FF2B5EF4-FFF2-40B4-BE49-F238E27FC236}">
                <a16:creationId xmlns:a16="http://schemas.microsoft.com/office/drawing/2014/main" id="{2F75B875-FB28-4BF1-B259-05D7B9505510}"/>
              </a:ext>
            </a:extLst>
          </p:cNvPr>
          <p:cNvSpPr/>
          <p:nvPr/>
        </p:nvSpPr>
        <p:spPr>
          <a:xfrm>
            <a:off x="169333" y="1235648"/>
            <a:ext cx="87630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Hot, warm, cold zone</a:t>
            </a:r>
            <a:r>
              <a:rPr lang="ko-KR" altLang="en-US" sz="2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에서 모두 필요</a:t>
            </a:r>
            <a:endParaRPr lang="en-US" altLang="ko-KR" sz="2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미국 </a:t>
            </a:r>
            <a:r>
              <a:rPr lang="en-US" altLang="ko-KR" sz="2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OSHA </a:t>
            </a:r>
            <a:r>
              <a:rPr lang="ko-KR" altLang="en-US" sz="2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기준 </a:t>
            </a:r>
            <a:r>
              <a:rPr lang="en-US" altLang="ko-KR" sz="2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 levels, 5 types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평소 훈련과 위험 요소에 대한 평가가 이루어져야 적절하게 선택 가능</a:t>
            </a:r>
            <a:endParaRPr lang="en-US" altLang="ko-KR" sz="2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altLang="ko-KR" sz="16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51E8B2D-D772-4B24-A140-A70F54803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9" y="97858"/>
            <a:ext cx="336514" cy="3626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A323DC-E134-4284-B6D8-22326FF33F49}"/>
              </a:ext>
            </a:extLst>
          </p:cNvPr>
          <p:cNvSpPr txBox="1"/>
          <p:nvPr/>
        </p:nvSpPr>
        <p:spPr>
          <a:xfrm>
            <a:off x="2891044" y="6574457"/>
            <a:ext cx="3361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The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K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orean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R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esearch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S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ociety of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C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hemical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I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njury</a:t>
            </a:r>
            <a:endParaRPr lang="ko-KR" altLang="en-US" sz="1400" dirty="0">
              <a:solidFill>
                <a:schemeClr val="bg1"/>
              </a:solidFill>
              <a:latin typeface="Arial Narrow" panose="020B0606020202030204" pitchFamily="34" charset="0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3973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object 4"/>
          <p:cNvSpPr/>
          <p:nvPr/>
        </p:nvSpPr>
        <p:spPr>
          <a:xfrm>
            <a:off x="0" y="6622921"/>
            <a:ext cx="9144000" cy="235079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919492"/>
                </a:moveTo>
                <a:lnTo>
                  <a:pt x="12192000" y="919492"/>
                </a:lnTo>
                <a:lnTo>
                  <a:pt x="12192000" y="12"/>
                </a:lnTo>
                <a:lnTo>
                  <a:pt x="0" y="12"/>
                </a:lnTo>
                <a:lnTo>
                  <a:pt x="0" y="919492"/>
                </a:lnTo>
              </a:path>
            </a:pathLst>
          </a:custGeom>
          <a:solidFill>
            <a:schemeClr val="accent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57" name="그룹 56"/>
          <p:cNvGrpSpPr/>
          <p:nvPr/>
        </p:nvGrpSpPr>
        <p:grpSpPr>
          <a:xfrm>
            <a:off x="-2" y="129654"/>
            <a:ext cx="9144002" cy="960890"/>
            <a:chOff x="-2" y="129654"/>
            <a:chExt cx="9144002" cy="960890"/>
          </a:xfrm>
        </p:grpSpPr>
        <p:grpSp>
          <p:nvGrpSpPr>
            <p:cNvPr id="59" name="그룹 58"/>
            <p:cNvGrpSpPr/>
            <p:nvPr/>
          </p:nvGrpSpPr>
          <p:grpSpPr>
            <a:xfrm>
              <a:off x="-2" y="490380"/>
              <a:ext cx="7439441" cy="600164"/>
              <a:chOff x="119056" y="503970"/>
              <a:chExt cx="7187395" cy="792088"/>
            </a:xfrm>
          </p:grpSpPr>
          <p:sp>
            <p:nvSpPr>
              <p:cNvPr id="63" name="평행 사변형 62"/>
              <p:cNvSpPr/>
              <p:nvPr/>
            </p:nvSpPr>
            <p:spPr>
              <a:xfrm>
                <a:off x="119056" y="666217"/>
                <a:ext cx="7187395" cy="619658"/>
              </a:xfrm>
              <a:prstGeom prst="parallelogram">
                <a:avLst>
                  <a:gd name="adj" fmla="val 4037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순서도: 수동 입력 63"/>
              <p:cNvSpPr/>
              <p:nvPr/>
            </p:nvSpPr>
            <p:spPr>
              <a:xfrm rot="5400000">
                <a:off x="3220686" y="-2597660"/>
                <a:ext cx="792088" cy="6995347"/>
              </a:xfrm>
              <a:prstGeom prst="flowChartManualInput">
                <a:avLst/>
              </a:prstGeom>
              <a:solidFill>
                <a:schemeClr val="accent1">
                  <a:lumMod val="7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60" name="TextBox 59"/>
            <p:cNvSpPr txBox="1"/>
            <p:nvPr/>
          </p:nvSpPr>
          <p:spPr>
            <a:xfrm>
              <a:off x="299548" y="129654"/>
              <a:ext cx="5463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spc="-7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C-REVIVAL</a:t>
              </a:r>
              <a:endParaRPr lang="ko-KR" altLang="en-US" sz="1600" b="1" spc="-7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9049" y="557425"/>
              <a:ext cx="68936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LEVEL A</a:t>
              </a:r>
              <a:endParaRPr lang="en-US" altLang="ko-KR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62" name="직선 연결선 61"/>
            <p:cNvCxnSpPr>
              <a:cxnSpLocks/>
            </p:cNvCxnSpPr>
            <p:nvPr/>
          </p:nvCxnSpPr>
          <p:spPr>
            <a:xfrm>
              <a:off x="2251213" y="320364"/>
              <a:ext cx="6892787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직사각형 4">
            <a:extLst>
              <a:ext uri="{FF2B5EF4-FFF2-40B4-BE49-F238E27FC236}">
                <a16:creationId xmlns:a16="http://schemas.microsoft.com/office/drawing/2014/main" id="{2F75B875-FB28-4BF1-B259-05D7B9505510}"/>
              </a:ext>
            </a:extLst>
          </p:cNvPr>
          <p:cNvSpPr/>
          <p:nvPr/>
        </p:nvSpPr>
        <p:spPr>
          <a:xfrm>
            <a:off x="169332" y="1235648"/>
            <a:ext cx="6948159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호흡기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피부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눈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점막의 보호가 최고 수준으로 필요할 때 착용</a:t>
            </a:r>
            <a:endParaRPr lang="en-US" altLang="ko-KR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기체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증기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액체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고체 모두 </a:t>
            </a:r>
            <a:r>
              <a:rPr lang="ko-KR" altLang="en-US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막아냄</a:t>
            </a:r>
            <a:endParaRPr lang="en-US" altLang="ko-KR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사양</a:t>
            </a:r>
            <a:endParaRPr lang="en-US" altLang="ko-KR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스스로 호흡할 수 있는 </a:t>
            </a:r>
            <a:r>
              <a:rPr lang="ko-KR" altLang="en-US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양압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장치 혹은 탈출용으로 스스로 호흡할 수 있는 장치에 </a:t>
            </a:r>
            <a:r>
              <a:rPr lang="ko-KR" altLang="en-US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양압이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공급되는 호흡기가 부착된 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화학물질로부터 완전 차폐 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눈 보호용 </a:t>
            </a:r>
            <a:r>
              <a:rPr lang="ko-KR" altLang="en-US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고글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손 장갑의 내면과 외면이 화학물질 저항성 물질로 코팅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화학 물질 저항성 부츠 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발가락과 정강이가 강철로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51E8B2D-D772-4B24-A140-A70F54803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9" y="97858"/>
            <a:ext cx="336514" cy="3626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A323DC-E134-4284-B6D8-22326FF33F49}"/>
              </a:ext>
            </a:extLst>
          </p:cNvPr>
          <p:cNvSpPr txBox="1"/>
          <p:nvPr/>
        </p:nvSpPr>
        <p:spPr>
          <a:xfrm>
            <a:off x="2891044" y="6574457"/>
            <a:ext cx="3361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The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K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orean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R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esearch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S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ociety of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C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hemical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I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njury</a:t>
            </a:r>
            <a:endParaRPr lang="ko-KR" altLang="en-US" sz="1400" dirty="0">
              <a:solidFill>
                <a:schemeClr val="bg1"/>
              </a:solidFill>
              <a:latin typeface="Arial Narrow" panose="020B0606020202030204" pitchFamily="34" charset="0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CEDD2E9-3804-49AE-B683-42B38247D9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5856" y="2800878"/>
            <a:ext cx="3248144" cy="377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055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object 4"/>
          <p:cNvSpPr/>
          <p:nvPr/>
        </p:nvSpPr>
        <p:spPr>
          <a:xfrm>
            <a:off x="0" y="6622921"/>
            <a:ext cx="9144000" cy="235079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919492"/>
                </a:moveTo>
                <a:lnTo>
                  <a:pt x="12192000" y="919492"/>
                </a:lnTo>
                <a:lnTo>
                  <a:pt x="12192000" y="12"/>
                </a:lnTo>
                <a:lnTo>
                  <a:pt x="0" y="12"/>
                </a:lnTo>
                <a:lnTo>
                  <a:pt x="0" y="919492"/>
                </a:lnTo>
              </a:path>
            </a:pathLst>
          </a:custGeom>
          <a:solidFill>
            <a:schemeClr val="accent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57" name="그룹 56"/>
          <p:cNvGrpSpPr/>
          <p:nvPr/>
        </p:nvGrpSpPr>
        <p:grpSpPr>
          <a:xfrm>
            <a:off x="-2" y="129654"/>
            <a:ext cx="9144002" cy="960889"/>
            <a:chOff x="-2" y="129654"/>
            <a:chExt cx="9144002" cy="960889"/>
          </a:xfrm>
        </p:grpSpPr>
        <p:grpSp>
          <p:nvGrpSpPr>
            <p:cNvPr id="59" name="그룹 58"/>
            <p:cNvGrpSpPr/>
            <p:nvPr/>
          </p:nvGrpSpPr>
          <p:grpSpPr>
            <a:xfrm>
              <a:off x="-2" y="490379"/>
              <a:ext cx="9024732" cy="600164"/>
              <a:chOff x="119056" y="503969"/>
              <a:chExt cx="8718976" cy="792088"/>
            </a:xfrm>
          </p:grpSpPr>
          <p:sp>
            <p:nvSpPr>
              <p:cNvPr id="63" name="평행 사변형 62"/>
              <p:cNvSpPr/>
              <p:nvPr/>
            </p:nvSpPr>
            <p:spPr>
              <a:xfrm>
                <a:off x="119056" y="666217"/>
                <a:ext cx="8718976" cy="619658"/>
              </a:xfrm>
              <a:prstGeom prst="parallelogram">
                <a:avLst>
                  <a:gd name="adj" fmla="val 4037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순서도: 수동 입력 63"/>
              <p:cNvSpPr/>
              <p:nvPr/>
            </p:nvSpPr>
            <p:spPr>
              <a:xfrm rot="5400000">
                <a:off x="4003282" y="-3380256"/>
                <a:ext cx="792088" cy="8560538"/>
              </a:xfrm>
              <a:prstGeom prst="flowChartManualInput">
                <a:avLst/>
              </a:prstGeom>
              <a:solidFill>
                <a:schemeClr val="accent1">
                  <a:lumMod val="7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60" name="TextBox 59"/>
            <p:cNvSpPr txBox="1"/>
            <p:nvPr/>
          </p:nvSpPr>
          <p:spPr>
            <a:xfrm>
              <a:off x="299548" y="129654"/>
              <a:ext cx="54634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spc="-7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C-REVIVAL</a:t>
              </a:r>
              <a:endParaRPr lang="ko-KR" altLang="en-US" sz="1600" b="1" spc="-7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endParaRPr lang="ko-KR" altLang="en-US" sz="1600" spc="-7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9048" y="557425"/>
              <a:ext cx="7981951" cy="52322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Choosing PPE – challenges</a:t>
              </a:r>
              <a:endParaRPr lang="en-US" altLang="ko-KR" b="1" spc="-1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62" name="직선 연결선 61"/>
            <p:cNvCxnSpPr>
              <a:cxnSpLocks/>
            </p:cNvCxnSpPr>
            <p:nvPr/>
          </p:nvCxnSpPr>
          <p:spPr>
            <a:xfrm>
              <a:off x="2251213" y="320364"/>
              <a:ext cx="6892787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직사각형 4">
            <a:extLst>
              <a:ext uri="{FF2B5EF4-FFF2-40B4-BE49-F238E27FC236}">
                <a16:creationId xmlns:a16="http://schemas.microsoft.com/office/drawing/2014/main" id="{2F75B875-FB28-4BF1-B259-05D7B9505510}"/>
              </a:ext>
            </a:extLst>
          </p:cNvPr>
          <p:cNvSpPr/>
          <p:nvPr/>
        </p:nvSpPr>
        <p:spPr>
          <a:xfrm>
            <a:off x="169333" y="1235648"/>
            <a:ext cx="8763000" cy="32316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충분한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training 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필요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미흡한 경우 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injury 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초래 가능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(1)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altLang="ko-KR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Procedures: 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주로 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intubation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할 수 있다</a:t>
            </a:r>
            <a:endParaRPr lang="en-US" altLang="ko-KR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Able to perform procedures with Level B (2)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Video laryngoscopy not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different from direct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(3)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할 수 없다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/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어렵다</a:t>
            </a:r>
            <a:endParaRPr lang="en-US" altLang="ko-KR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Statistically significant difference in success rate and time to success (4)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PPE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부족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dexterity issues, fit </a:t>
            </a:r>
            <a:r>
              <a:rPr lang="ko-KR" altLang="en-US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안맞음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– </a:t>
            </a:r>
            <a:r>
              <a: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어려움 호소 </a:t>
            </a: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(5)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Increased completion times by 130%, success rate down to 55% (6)</a:t>
            </a:r>
          </a:p>
          <a:p>
            <a:pPr>
              <a:buFont typeface="Arial" panose="020B0604020202020204" pitchFamily="34" charset="0"/>
              <a:buChar char="•"/>
            </a:pPr>
            <a:endParaRPr lang="ko-KR" altLang="en-US" sz="2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51E8B2D-D772-4B24-A140-A70F54803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9" y="97858"/>
            <a:ext cx="336514" cy="3626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A323DC-E134-4284-B6D8-22326FF33F49}"/>
              </a:ext>
            </a:extLst>
          </p:cNvPr>
          <p:cNvSpPr txBox="1"/>
          <p:nvPr/>
        </p:nvSpPr>
        <p:spPr>
          <a:xfrm>
            <a:off x="2891044" y="6574457"/>
            <a:ext cx="3361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The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K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orean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R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esearch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S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ociety of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C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hemical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I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njury</a:t>
            </a:r>
            <a:endParaRPr lang="ko-KR" altLang="en-US" sz="1400" dirty="0">
              <a:solidFill>
                <a:schemeClr val="bg1"/>
              </a:solidFill>
              <a:latin typeface="Arial Narrow" panose="020B0606020202030204" pitchFamily="34" charset="0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4E9136-6E69-4CB4-ACEB-0ACB43B6AEB8}"/>
              </a:ext>
            </a:extLst>
          </p:cNvPr>
          <p:cNvSpPr txBox="1"/>
          <p:nvPr/>
        </p:nvSpPr>
        <p:spPr>
          <a:xfrm>
            <a:off x="-2" y="5453450"/>
            <a:ext cx="91440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1 </a:t>
            </a:r>
            <a:r>
              <a:rPr lang="en-US" sz="1000" dirty="0" err="1"/>
              <a:t>Melnikova</a:t>
            </a:r>
            <a:r>
              <a:rPr lang="en-US" sz="1000" dirty="0"/>
              <a:t> et al. Acute Chemical Incidents With Injured First Responders, 2002-2012  </a:t>
            </a:r>
          </a:p>
          <a:p>
            <a:r>
              <a:rPr lang="en-US" sz="1000" dirty="0"/>
              <a:t>2 Kou M et al. Impact of Personal Protective Equipment on the Performance of Emergency Pediatric Procedures by Prehospital Providers.</a:t>
            </a:r>
          </a:p>
          <a:p>
            <a:r>
              <a:rPr lang="en-US" sz="1000" dirty="0"/>
              <a:t>3 </a:t>
            </a:r>
            <a:r>
              <a:rPr lang="en-US" sz="1000" dirty="0" err="1"/>
              <a:t>Aberle</a:t>
            </a:r>
            <a:r>
              <a:rPr lang="en-US" sz="1000" dirty="0"/>
              <a:t> et al. Intubation Efficiency and Perceived Ease of Use of Video Laryngoscopy vs Direct Laryngoscopy While Wearing HazMat PPE: A Preliminary High-fidelity Mannequin Study. </a:t>
            </a:r>
          </a:p>
          <a:p>
            <a:r>
              <a:rPr lang="en-US" sz="1000" dirty="0"/>
              <a:t>4 Taylor RS et al. Comparison of intubation devices in level C personal protective equipment: A cadaveric study </a:t>
            </a:r>
          </a:p>
          <a:p>
            <a:r>
              <a:rPr lang="en-US" sz="1000" dirty="0"/>
              <a:t>5 Razak et al. Emergency Department Response to Chemical, Biological, Radiological, Nuclear, and Explosive Events: A Systematic Review </a:t>
            </a:r>
          </a:p>
          <a:p>
            <a:r>
              <a:rPr lang="en-US" sz="1000" dirty="0"/>
              <a:t>6 </a:t>
            </a:r>
            <a:r>
              <a:rPr lang="en-US" sz="1000" dirty="0" err="1"/>
              <a:t>Wiyor</a:t>
            </a:r>
            <a:r>
              <a:rPr lang="en-US" sz="1000" dirty="0"/>
              <a:t> HD et al. Impact of Clinician Personal Protective Equipment on Medical Device Use During Public Health Emergency: A Review </a:t>
            </a:r>
          </a:p>
        </p:txBody>
      </p:sp>
    </p:spTree>
    <p:extLst>
      <p:ext uri="{BB962C8B-B14F-4D97-AF65-F5344CB8AC3E}">
        <p14:creationId xmlns:p14="http://schemas.microsoft.com/office/powerpoint/2010/main" val="2531062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380815" y="3501186"/>
            <a:ext cx="4382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spc="-7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濟生醫世 </a:t>
            </a:r>
            <a:r>
              <a:rPr lang="en-US" altLang="ko-KR" sz="2000" b="1" spc="-7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; </a:t>
            </a:r>
            <a:r>
              <a:rPr lang="ko-KR" altLang="en-US" sz="2000" b="1" spc="-7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의술로써 병든 세상을 구제한다</a:t>
            </a:r>
            <a:endParaRPr lang="ko-KR" altLang="en-US" sz="2000" b="1" spc="-7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600325" y="3901296"/>
            <a:ext cx="3978092" cy="1754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398188" y="2467818"/>
            <a:ext cx="43823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600" b="1" spc="-7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감사합니다</a:t>
            </a:r>
          </a:p>
        </p:txBody>
      </p:sp>
      <p:pic>
        <p:nvPicPr>
          <p:cNvPr id="4" name="그림 3" descr="텍스트이(가) 표시된 사진&#10;&#10;자동 생성된 설명">
            <a:extLst>
              <a:ext uri="{FF2B5EF4-FFF2-40B4-BE49-F238E27FC236}">
                <a16:creationId xmlns:a16="http://schemas.microsoft.com/office/drawing/2014/main" id="{20FDD750-4269-4295-9BD6-9789BF159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591" y="5948654"/>
            <a:ext cx="3168813" cy="80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640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marL="342900" indent="-342900" algn="l">
          <a:buFont typeface="Arial" panose="020B0604020202020204" pitchFamily="34" charset="0"/>
          <a:buChar char="•"/>
          <a:defRPr sz="2400" dirty="0" smtClean="0">
            <a:latin typeface="나눔바른고딕OTF" panose="02020603020101020101" pitchFamily="18" charset="-127"/>
            <a:ea typeface="나눔바른고딕OTF" panose="02020603020101020101" pitchFamily="18" charset="-127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8CBBAE6544E88B46A62E54732831C665" ma:contentTypeVersion="11" ma:contentTypeDescription="새 문서를 만듭니다." ma:contentTypeScope="" ma:versionID="0c0c39ab43073593030288c58f143637">
  <xsd:schema xmlns:xsd="http://www.w3.org/2001/XMLSchema" xmlns:xs="http://www.w3.org/2001/XMLSchema" xmlns:p="http://schemas.microsoft.com/office/2006/metadata/properties" xmlns:ns3="b5746612-a200-444e-88b6-d15fe25505a8" targetNamespace="http://schemas.microsoft.com/office/2006/metadata/properties" ma:root="true" ma:fieldsID="24380a35f94dced4dc6e4c38b91e85bf" ns3:_="">
    <xsd:import namespace="b5746612-a200-444e-88b6-d15fe25505a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746612-a200-444e-88b6-d15fe25505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613222-D788-49EC-BED4-E6667838D5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D1E127-43CE-473F-B3E7-2F2C98393AFC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b5746612-a200-444e-88b6-d15fe25505a8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199912D-263B-47B1-834A-1324F5FB89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746612-a200-444e-88b6-d15fe25505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8474</TotalTime>
  <Words>375</Words>
  <Application>Microsoft Office PowerPoint</Application>
  <PresentationFormat>화면 슬라이드 쇼(4:3)</PresentationFormat>
  <Paragraphs>54</Paragraphs>
  <Slides>6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3" baseType="lpstr">
      <vt:lpstr>나눔바른고딕</vt:lpstr>
      <vt:lpstr>Arial</vt:lpstr>
      <vt:lpstr>Source Sans Pro</vt:lpstr>
      <vt:lpstr>맑은 고딕</vt:lpstr>
      <vt:lpstr>Arial Narrow</vt:lpstr>
      <vt:lpstr>Microsoft GothicNeo</vt:lpstr>
      <vt:lpstr>Office 테마</vt:lpstr>
      <vt:lpstr>화학 손상의 현장처치 PPE와 제염의 최신지견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원광대학교병원</dc:title>
  <dc:creator>user</dc:creator>
  <cp:keywords/>
  <cp:lastModifiedBy>최정우</cp:lastModifiedBy>
  <cp:revision>600</cp:revision>
  <cp:lastPrinted>2019-01-10T01:02:55Z</cp:lastPrinted>
  <dcterms:created xsi:type="dcterms:W3CDTF">2016-04-07T01:34:45Z</dcterms:created>
  <dcterms:modified xsi:type="dcterms:W3CDTF">2022-03-30T11:29:04Z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TC034172229991</vt:lpwstr>
  </property>
  <property fmtid="{D5CDD505-2E9C-101B-9397-08002B2CF9AE}" pid="3" name="ContentTypeId">
    <vt:lpwstr>0x0101008CBBAE6544E88B46A62E54732831C665</vt:lpwstr>
  </property>
</Properties>
</file>