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4066" r:id="rId4"/>
  </p:sldMasterIdLst>
  <p:notesMasterIdLst>
    <p:notesMasterId r:id="rId11"/>
  </p:notesMasterIdLst>
  <p:handoutMasterIdLst>
    <p:handoutMasterId r:id="rId12"/>
  </p:handoutMasterIdLst>
  <p:sldIdLst>
    <p:sldId id="506" r:id="rId5"/>
    <p:sldId id="402" r:id="rId6"/>
    <p:sldId id="410" r:id="rId7"/>
    <p:sldId id="517" r:id="rId8"/>
    <p:sldId id="523" r:id="rId9"/>
    <p:sldId id="457" r:id="rId10"/>
  </p:sldIdLst>
  <p:sldSz cx="9144000" cy="6858000" type="screen4x3"/>
  <p:notesSz cx="6735763" cy="9866313"/>
  <p:embeddedFontLst>
    <p:embeddedFont>
      <p:font typeface="Microsoft GothicNeo" panose="020B0500000101010101" pitchFamily="50" charset="-127"/>
      <p:regular r:id="rId13"/>
      <p:bold r:id="rId14"/>
    </p:embeddedFont>
    <p:embeddedFont>
      <p:font typeface="나눔바른고딕OTF" panose="020B0600000101010101" charset="-127"/>
      <p:regular r:id="rId15"/>
      <p:bold r:id="rId16"/>
    </p:embeddedFon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Source Sans Pro" panose="020B0503030403020204" pitchFamily="34" charset="0"/>
      <p:regular r:id="rId21"/>
      <p:bold r:id="rId22"/>
      <p:italic r:id="rId23"/>
      <p:boldItalic r:id="rId24"/>
    </p:embeddedFont>
    <p:embeddedFont>
      <p:font typeface="나눔바른고딕" panose="020B0603020101020101" pitchFamily="50" charset="-127"/>
      <p:regular r:id="rId25"/>
      <p:bold r:id="rId26"/>
    </p:embeddedFont>
    <p:embeddedFont>
      <p:font typeface="맑은 고딕" panose="020B0503020000020004" pitchFamily="50" charset="-127"/>
      <p:regular r:id="rId27"/>
      <p:bold r:id="rId2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FCC00"/>
    <a:srgbClr val="F2F2F2"/>
    <a:srgbClr val="FFFF00"/>
    <a:srgbClr val="35BDB2"/>
    <a:srgbClr val="0F85F1"/>
    <a:srgbClr val="FFCCCC"/>
    <a:srgbClr val="BF873A"/>
    <a:srgbClr val="D59C45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17" autoAdjust="0"/>
    <p:restoredTop sz="96313" autoAdjust="0"/>
  </p:normalViewPr>
  <p:slideViewPr>
    <p:cSldViewPr snapToGrid="0">
      <p:cViewPr varScale="1">
        <p:scale>
          <a:sx n="116" d="100"/>
          <a:sy n="116" d="100"/>
        </p:scale>
        <p:origin x="108" y="44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 " userId="a4c2b593-0cac-4c91-b080-96207efa0491" providerId="ADAL" clId="{EADB59B9-851B-4D3F-B0CC-FAD2C1119D6C}"/>
    <pc:docChg chg="undo custSel delSld modSld">
      <pc:chgData name=" " userId="a4c2b593-0cac-4c91-b080-96207efa0491" providerId="ADAL" clId="{EADB59B9-851B-4D3F-B0CC-FAD2C1119D6C}" dt="2022-03-30T11:02:24.567" v="228"/>
      <pc:docMkLst>
        <pc:docMk/>
      </pc:docMkLst>
      <pc:sldChg chg="modSp">
        <pc:chgData name=" " userId="a4c2b593-0cac-4c91-b080-96207efa0491" providerId="ADAL" clId="{EADB59B9-851B-4D3F-B0CC-FAD2C1119D6C}" dt="2022-03-30T11:02:13.213" v="225"/>
        <pc:sldMkLst>
          <pc:docMk/>
          <pc:sldMk cId="738676074" sldId="402"/>
        </pc:sldMkLst>
        <pc:spChg chg="mod">
          <ac:chgData name=" " userId="a4c2b593-0cac-4c91-b080-96207efa0491" providerId="ADAL" clId="{EADB59B9-851B-4D3F-B0CC-FAD2C1119D6C}" dt="2022-03-30T11:01:22.393" v="133"/>
          <ac:spMkLst>
            <pc:docMk/>
            <pc:sldMk cId="738676074" sldId="402"/>
            <ac:spMk id="25" creationId="{34D94785-3CCD-4BCB-A351-346C2006251C}"/>
          </ac:spMkLst>
        </pc:spChg>
        <pc:spChg chg="mod">
          <ac:chgData name=" " userId="a4c2b593-0cac-4c91-b080-96207efa0491" providerId="ADAL" clId="{EADB59B9-851B-4D3F-B0CC-FAD2C1119D6C}" dt="2022-03-30T11:02:13.213" v="225"/>
          <ac:spMkLst>
            <pc:docMk/>
            <pc:sldMk cId="738676074" sldId="402"/>
            <ac:spMk id="66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01:05.214" v="127"/>
          <ac:spMkLst>
            <pc:docMk/>
            <pc:sldMk cId="738676074" sldId="402"/>
            <ac:spMk id="69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01:16.631" v="130"/>
          <ac:spMkLst>
            <pc:docMk/>
            <pc:sldMk cId="738676074" sldId="402"/>
            <ac:spMk id="70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01:18.980" v="131"/>
          <ac:spMkLst>
            <pc:docMk/>
            <pc:sldMk cId="738676074" sldId="402"/>
            <ac:spMk id="71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01:20.633" v="132"/>
          <ac:spMkLst>
            <pc:docMk/>
            <pc:sldMk cId="738676074" sldId="402"/>
            <ac:spMk id="72" creationId="{00000000-0000-0000-0000-000000000000}"/>
          </ac:spMkLst>
        </pc:spChg>
      </pc:sldChg>
      <pc:sldChg chg="delSp modSp">
        <pc:chgData name=" " userId="a4c2b593-0cac-4c91-b080-96207efa0491" providerId="ADAL" clId="{EADB59B9-851B-4D3F-B0CC-FAD2C1119D6C}" dt="2022-03-30T11:02:17.867" v="226"/>
        <pc:sldMkLst>
          <pc:docMk/>
          <pc:sldMk cId="3583973968" sldId="410"/>
        </pc:sldMkLst>
        <pc:spChg chg="mod">
          <ac:chgData name=" " userId="a4c2b593-0cac-4c91-b080-96207efa0491" providerId="ADAL" clId="{EADB59B9-851B-4D3F-B0CC-FAD2C1119D6C}" dt="2022-03-30T11:01:35.105" v="154"/>
          <ac:spMkLst>
            <pc:docMk/>
            <pc:sldMk cId="3583973968" sldId="410"/>
            <ac:spMk id="5" creationId="{2F75B875-FB28-4BF1-B259-05D7B9505510}"/>
          </ac:spMkLst>
        </pc:spChg>
        <pc:spChg chg="del">
          <ac:chgData name=" " userId="a4c2b593-0cac-4c91-b080-96207efa0491" providerId="ADAL" clId="{EADB59B9-851B-4D3F-B0CC-FAD2C1119D6C}" dt="2022-03-30T11:01:39.762" v="155" actId="478"/>
          <ac:spMkLst>
            <pc:docMk/>
            <pc:sldMk cId="3583973968" sldId="410"/>
            <ac:spMk id="16" creationId="{EC16AD49-8BFB-4A35-AE35-ACDE45F80DD0}"/>
          </ac:spMkLst>
        </pc:spChg>
        <pc:spChg chg="mod">
          <ac:chgData name=" " userId="a4c2b593-0cac-4c91-b080-96207efa0491" providerId="ADAL" clId="{EADB59B9-851B-4D3F-B0CC-FAD2C1119D6C}" dt="2022-03-30T11:02:17.867" v="226"/>
          <ac:spMkLst>
            <pc:docMk/>
            <pc:sldMk cId="3583973968" sldId="410"/>
            <ac:spMk id="60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01:29.090" v="140"/>
          <ac:spMkLst>
            <pc:docMk/>
            <pc:sldMk cId="3583973968" sldId="410"/>
            <ac:spMk id="61" creationId="{00000000-0000-0000-0000-000000000000}"/>
          </ac:spMkLst>
        </pc:spChg>
        <pc:grpChg chg="mod">
          <ac:chgData name=" " userId="a4c2b593-0cac-4c91-b080-96207efa0491" providerId="ADAL" clId="{EADB59B9-851B-4D3F-B0CC-FAD2C1119D6C}" dt="2022-03-30T11:02:17.867" v="226"/>
          <ac:grpSpMkLst>
            <pc:docMk/>
            <pc:sldMk cId="3583973968" sldId="410"/>
            <ac:grpSpMk id="57" creationId="{00000000-0000-0000-0000-000000000000}"/>
          </ac:grpSpMkLst>
        </pc:grpChg>
      </pc:sldChg>
      <pc:sldChg chg="modSp">
        <pc:chgData name=" " userId="a4c2b593-0cac-4c91-b080-96207efa0491" providerId="ADAL" clId="{EADB59B9-851B-4D3F-B0CC-FAD2C1119D6C}" dt="2022-03-30T11:00:46.541" v="88" actId="20577"/>
        <pc:sldMkLst>
          <pc:docMk/>
          <pc:sldMk cId="2668368403" sldId="506"/>
        </pc:sldMkLst>
        <pc:spChg chg="mod">
          <ac:chgData name=" " userId="a4c2b593-0cac-4c91-b080-96207efa0491" providerId="ADAL" clId="{EADB59B9-851B-4D3F-B0CC-FAD2C1119D6C}" dt="2022-03-30T11:00:36.678" v="81"/>
          <ac:spMkLst>
            <pc:docMk/>
            <pc:sldMk cId="2668368403" sldId="506"/>
            <ac:spMk id="2" creationId="{EDD62B36-9E0B-48A1-946E-5FBD4DD9624B}"/>
          </ac:spMkLst>
        </pc:spChg>
        <pc:spChg chg="mod">
          <ac:chgData name=" " userId="a4c2b593-0cac-4c91-b080-96207efa0491" providerId="ADAL" clId="{EADB59B9-851B-4D3F-B0CC-FAD2C1119D6C}" dt="2022-03-30T11:00:46.541" v="88" actId="20577"/>
          <ac:spMkLst>
            <pc:docMk/>
            <pc:sldMk cId="2668368403" sldId="506"/>
            <ac:spMk id="3" creationId="{BF5A2B91-18DB-48A2-BB78-A981A3045471}"/>
          </ac:spMkLst>
        </pc:spChg>
      </pc:sldChg>
      <pc:sldChg chg="del">
        <pc:chgData name=" " userId="a4c2b593-0cac-4c91-b080-96207efa0491" providerId="ADAL" clId="{EADB59B9-851B-4D3F-B0CC-FAD2C1119D6C}" dt="2022-03-30T10:59:55.991" v="0" actId="2696"/>
        <pc:sldMkLst>
          <pc:docMk/>
          <pc:sldMk cId="903353436" sldId="507"/>
        </pc:sldMkLst>
      </pc:sldChg>
      <pc:sldChg chg="del">
        <pc:chgData name=" " userId="a4c2b593-0cac-4c91-b080-96207efa0491" providerId="ADAL" clId="{EADB59B9-851B-4D3F-B0CC-FAD2C1119D6C}" dt="2022-03-30T10:59:56.016" v="1" actId="2696"/>
        <pc:sldMkLst>
          <pc:docMk/>
          <pc:sldMk cId="3798880958" sldId="508"/>
        </pc:sldMkLst>
      </pc:sldChg>
      <pc:sldChg chg="del">
        <pc:chgData name=" " userId="a4c2b593-0cac-4c91-b080-96207efa0491" providerId="ADAL" clId="{EADB59B9-851B-4D3F-B0CC-FAD2C1119D6C}" dt="2022-03-30T10:59:56.058" v="3" actId="2696"/>
        <pc:sldMkLst>
          <pc:docMk/>
          <pc:sldMk cId="4289795167" sldId="509"/>
        </pc:sldMkLst>
      </pc:sldChg>
      <pc:sldChg chg="del">
        <pc:chgData name=" " userId="a4c2b593-0cac-4c91-b080-96207efa0491" providerId="ADAL" clId="{EADB59B9-851B-4D3F-B0CC-FAD2C1119D6C}" dt="2022-03-30T10:59:56.036" v="2" actId="2696"/>
        <pc:sldMkLst>
          <pc:docMk/>
          <pc:sldMk cId="3767201064" sldId="510"/>
        </pc:sldMkLst>
      </pc:sldChg>
      <pc:sldChg chg="del">
        <pc:chgData name=" " userId="a4c2b593-0cac-4c91-b080-96207efa0491" providerId="ADAL" clId="{EADB59B9-851B-4D3F-B0CC-FAD2C1119D6C}" dt="2022-03-30T10:59:56.074" v="4" actId="2696"/>
        <pc:sldMkLst>
          <pc:docMk/>
          <pc:sldMk cId="2748318212" sldId="511"/>
        </pc:sldMkLst>
      </pc:sldChg>
      <pc:sldChg chg="del">
        <pc:chgData name=" " userId="a4c2b593-0cac-4c91-b080-96207efa0491" providerId="ADAL" clId="{EADB59B9-851B-4D3F-B0CC-FAD2C1119D6C}" dt="2022-03-30T10:59:56.085" v="5" actId="2696"/>
        <pc:sldMkLst>
          <pc:docMk/>
          <pc:sldMk cId="2147304569" sldId="512"/>
        </pc:sldMkLst>
      </pc:sldChg>
      <pc:sldChg chg="del">
        <pc:chgData name=" " userId="a4c2b593-0cac-4c91-b080-96207efa0491" providerId="ADAL" clId="{EADB59B9-851B-4D3F-B0CC-FAD2C1119D6C}" dt="2022-03-30T10:59:56.099" v="6" actId="2696"/>
        <pc:sldMkLst>
          <pc:docMk/>
          <pc:sldMk cId="3280560154" sldId="513"/>
        </pc:sldMkLst>
      </pc:sldChg>
      <pc:sldChg chg="del">
        <pc:chgData name=" " userId="a4c2b593-0cac-4c91-b080-96207efa0491" providerId="ADAL" clId="{EADB59B9-851B-4D3F-B0CC-FAD2C1119D6C}" dt="2022-03-30T10:59:56.119" v="7" actId="2696"/>
        <pc:sldMkLst>
          <pc:docMk/>
          <pc:sldMk cId="1965427282" sldId="514"/>
        </pc:sldMkLst>
      </pc:sldChg>
      <pc:sldChg chg="del">
        <pc:chgData name=" " userId="a4c2b593-0cac-4c91-b080-96207efa0491" providerId="ADAL" clId="{EADB59B9-851B-4D3F-B0CC-FAD2C1119D6C}" dt="2022-03-30T10:59:56.284" v="8" actId="2696"/>
        <pc:sldMkLst>
          <pc:docMk/>
          <pc:sldMk cId="2147621290" sldId="515"/>
        </pc:sldMkLst>
      </pc:sldChg>
      <pc:sldChg chg="del">
        <pc:chgData name=" " userId="a4c2b593-0cac-4c91-b080-96207efa0491" providerId="ADAL" clId="{EADB59B9-851B-4D3F-B0CC-FAD2C1119D6C}" dt="2022-03-30T10:59:56.412" v="9" actId="2696"/>
        <pc:sldMkLst>
          <pc:docMk/>
          <pc:sldMk cId="2310240851" sldId="516"/>
        </pc:sldMkLst>
      </pc:sldChg>
      <pc:sldChg chg="modSp">
        <pc:chgData name=" " userId="a4c2b593-0cac-4c91-b080-96207efa0491" providerId="ADAL" clId="{EADB59B9-851B-4D3F-B0CC-FAD2C1119D6C}" dt="2022-03-30T11:02:21.247" v="227"/>
        <pc:sldMkLst>
          <pc:docMk/>
          <pc:sldMk cId="768055698" sldId="517"/>
        </pc:sldMkLst>
        <pc:spChg chg="mod">
          <ac:chgData name=" " userId="a4c2b593-0cac-4c91-b080-96207efa0491" providerId="ADAL" clId="{EADB59B9-851B-4D3F-B0CC-FAD2C1119D6C}" dt="2022-03-30T11:01:52.143" v="176"/>
          <ac:spMkLst>
            <pc:docMk/>
            <pc:sldMk cId="768055698" sldId="517"/>
            <ac:spMk id="5" creationId="{2F75B875-FB28-4BF1-B259-05D7B9505510}"/>
          </ac:spMkLst>
        </pc:spChg>
        <pc:spChg chg="mod">
          <ac:chgData name=" " userId="a4c2b593-0cac-4c91-b080-96207efa0491" providerId="ADAL" clId="{EADB59B9-851B-4D3F-B0CC-FAD2C1119D6C}" dt="2022-03-30T11:02:21.247" v="227"/>
          <ac:spMkLst>
            <pc:docMk/>
            <pc:sldMk cId="768055698" sldId="517"/>
            <ac:spMk id="60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01:46.074" v="162"/>
          <ac:spMkLst>
            <pc:docMk/>
            <pc:sldMk cId="768055698" sldId="517"/>
            <ac:spMk id="61" creationId="{00000000-0000-0000-0000-000000000000}"/>
          </ac:spMkLst>
        </pc:spChg>
        <pc:grpChg chg="mod">
          <ac:chgData name=" " userId="a4c2b593-0cac-4c91-b080-96207efa0491" providerId="ADAL" clId="{EADB59B9-851B-4D3F-B0CC-FAD2C1119D6C}" dt="2022-03-30T11:02:21.247" v="227"/>
          <ac:grpSpMkLst>
            <pc:docMk/>
            <pc:sldMk cId="768055698" sldId="517"/>
            <ac:grpSpMk id="57" creationId="{00000000-0000-0000-0000-000000000000}"/>
          </ac:grpSpMkLst>
        </pc:grpChg>
      </pc:sldChg>
      <pc:sldChg chg="del">
        <pc:chgData name=" " userId="a4c2b593-0cac-4c91-b080-96207efa0491" providerId="ADAL" clId="{EADB59B9-851B-4D3F-B0CC-FAD2C1119D6C}" dt="2022-03-30T11:00:04.508" v="10" actId="2696"/>
        <pc:sldMkLst>
          <pc:docMk/>
          <pc:sldMk cId="3505495140" sldId="518"/>
        </pc:sldMkLst>
      </pc:sldChg>
      <pc:sldChg chg="del">
        <pc:chgData name=" " userId="a4c2b593-0cac-4c91-b080-96207efa0491" providerId="ADAL" clId="{EADB59B9-851B-4D3F-B0CC-FAD2C1119D6C}" dt="2022-03-30T11:00:04.531" v="11" actId="2696"/>
        <pc:sldMkLst>
          <pc:docMk/>
          <pc:sldMk cId="357522484" sldId="519"/>
        </pc:sldMkLst>
      </pc:sldChg>
      <pc:sldChg chg="del">
        <pc:chgData name=" " userId="a4c2b593-0cac-4c91-b080-96207efa0491" providerId="ADAL" clId="{EADB59B9-851B-4D3F-B0CC-FAD2C1119D6C}" dt="2022-03-30T11:00:04.554" v="12" actId="2696"/>
        <pc:sldMkLst>
          <pc:docMk/>
          <pc:sldMk cId="1639191964" sldId="520"/>
        </pc:sldMkLst>
      </pc:sldChg>
      <pc:sldChg chg="del">
        <pc:chgData name=" " userId="a4c2b593-0cac-4c91-b080-96207efa0491" providerId="ADAL" clId="{EADB59B9-851B-4D3F-B0CC-FAD2C1119D6C}" dt="2022-03-30T11:00:04.571" v="13" actId="2696"/>
        <pc:sldMkLst>
          <pc:docMk/>
          <pc:sldMk cId="1552452249" sldId="521"/>
        </pc:sldMkLst>
      </pc:sldChg>
      <pc:sldChg chg="del">
        <pc:chgData name=" " userId="a4c2b593-0cac-4c91-b080-96207efa0491" providerId="ADAL" clId="{EADB59B9-851B-4D3F-B0CC-FAD2C1119D6C}" dt="2022-03-30T11:00:04.597" v="14" actId="2696"/>
        <pc:sldMkLst>
          <pc:docMk/>
          <pc:sldMk cId="4207407321" sldId="522"/>
        </pc:sldMkLst>
      </pc:sldChg>
      <pc:sldChg chg="modSp">
        <pc:chgData name=" " userId="a4c2b593-0cac-4c91-b080-96207efa0491" providerId="ADAL" clId="{EADB59B9-851B-4D3F-B0CC-FAD2C1119D6C}" dt="2022-03-30T11:02:24.567" v="228"/>
        <pc:sldMkLst>
          <pc:docMk/>
          <pc:sldMk cId="2531062801" sldId="523"/>
        </pc:sldMkLst>
        <pc:spChg chg="mod">
          <ac:chgData name=" " userId="a4c2b593-0cac-4c91-b080-96207efa0491" providerId="ADAL" clId="{EADB59B9-851B-4D3F-B0CC-FAD2C1119D6C}" dt="2022-03-30T11:02:04.869" v="201"/>
          <ac:spMkLst>
            <pc:docMk/>
            <pc:sldMk cId="2531062801" sldId="523"/>
            <ac:spMk id="5" creationId="{2F75B875-FB28-4BF1-B259-05D7B9505510}"/>
          </ac:spMkLst>
        </pc:spChg>
        <pc:spChg chg="mod">
          <ac:chgData name=" " userId="a4c2b593-0cac-4c91-b080-96207efa0491" providerId="ADAL" clId="{EADB59B9-851B-4D3F-B0CC-FAD2C1119D6C}" dt="2022-03-30T11:02:24.567" v="228"/>
          <ac:spMkLst>
            <pc:docMk/>
            <pc:sldMk cId="2531062801" sldId="523"/>
            <ac:spMk id="60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01:55.974" v="183"/>
          <ac:spMkLst>
            <pc:docMk/>
            <pc:sldMk cId="2531062801" sldId="523"/>
            <ac:spMk id="61" creationId="{00000000-0000-0000-0000-000000000000}"/>
          </ac:spMkLst>
        </pc:spChg>
        <pc:grpChg chg="mod">
          <ac:chgData name=" " userId="a4c2b593-0cac-4c91-b080-96207efa0491" providerId="ADAL" clId="{EADB59B9-851B-4D3F-B0CC-FAD2C1119D6C}" dt="2022-03-30T11:02:24.567" v="228"/>
          <ac:grpSpMkLst>
            <pc:docMk/>
            <pc:sldMk cId="2531062801" sldId="523"/>
            <ac:grpSpMk id="57" creationId="{00000000-0000-0000-0000-000000000000}"/>
          </ac:grpSpMkLst>
        </pc:grpChg>
      </pc:sldChg>
      <pc:sldChg chg="del">
        <pc:chgData name=" " userId="a4c2b593-0cac-4c91-b080-96207efa0491" providerId="ADAL" clId="{EADB59B9-851B-4D3F-B0CC-FAD2C1119D6C}" dt="2022-03-30T11:00:15.478" v="16" actId="2696"/>
        <pc:sldMkLst>
          <pc:docMk/>
          <pc:sldMk cId="334826676" sldId="524"/>
        </pc:sldMkLst>
      </pc:sldChg>
      <pc:sldChg chg="del">
        <pc:chgData name=" " userId="a4c2b593-0cac-4c91-b080-96207efa0491" providerId="ADAL" clId="{EADB59B9-851B-4D3F-B0CC-FAD2C1119D6C}" dt="2022-03-30T11:00:15.499" v="17" actId="2696"/>
        <pc:sldMkLst>
          <pc:docMk/>
          <pc:sldMk cId="130123433" sldId="525"/>
        </pc:sldMkLst>
      </pc:sldChg>
      <pc:sldChg chg="del">
        <pc:chgData name=" " userId="a4c2b593-0cac-4c91-b080-96207efa0491" providerId="ADAL" clId="{EADB59B9-851B-4D3F-B0CC-FAD2C1119D6C}" dt="2022-03-30T11:00:15.516" v="18" actId="2696"/>
        <pc:sldMkLst>
          <pc:docMk/>
          <pc:sldMk cId="3206326774" sldId="526"/>
        </pc:sldMkLst>
      </pc:sldChg>
      <pc:sldChg chg="del">
        <pc:chgData name=" " userId="a4c2b593-0cac-4c91-b080-96207efa0491" providerId="ADAL" clId="{EADB59B9-851B-4D3F-B0CC-FAD2C1119D6C}" dt="2022-03-30T11:00:15.536" v="19" actId="2696"/>
        <pc:sldMkLst>
          <pc:docMk/>
          <pc:sldMk cId="3883111336" sldId="527"/>
        </pc:sldMkLst>
      </pc:sldChg>
      <pc:sldChg chg="del">
        <pc:chgData name=" " userId="a4c2b593-0cac-4c91-b080-96207efa0491" providerId="ADAL" clId="{EADB59B9-851B-4D3F-B0CC-FAD2C1119D6C}" dt="2022-03-30T11:00:15.547" v="20" actId="2696"/>
        <pc:sldMkLst>
          <pc:docMk/>
          <pc:sldMk cId="1823717164" sldId="528"/>
        </pc:sldMkLst>
      </pc:sldChg>
      <pc:sldChg chg="del">
        <pc:chgData name=" " userId="a4c2b593-0cac-4c91-b080-96207efa0491" providerId="ADAL" clId="{EADB59B9-851B-4D3F-B0CC-FAD2C1119D6C}" dt="2022-03-30T11:00:15.563" v="21" actId="2696"/>
        <pc:sldMkLst>
          <pc:docMk/>
          <pc:sldMk cId="4148965317" sldId="529"/>
        </pc:sldMkLst>
      </pc:sldChg>
      <pc:sldChg chg="del">
        <pc:chgData name=" " userId="a4c2b593-0cac-4c91-b080-96207efa0491" providerId="ADAL" clId="{EADB59B9-851B-4D3F-B0CC-FAD2C1119D6C}" dt="2022-03-30T11:00:15.587" v="22" actId="2696"/>
        <pc:sldMkLst>
          <pc:docMk/>
          <pc:sldMk cId="1244899576" sldId="530"/>
        </pc:sldMkLst>
      </pc:sldChg>
      <pc:sldChg chg="del">
        <pc:chgData name=" " userId="a4c2b593-0cac-4c91-b080-96207efa0491" providerId="ADAL" clId="{EADB59B9-851B-4D3F-B0CC-FAD2C1119D6C}" dt="2022-03-30T11:00:15.646" v="25" actId="2696"/>
        <pc:sldMkLst>
          <pc:docMk/>
          <pc:sldMk cId="1654163468" sldId="531"/>
        </pc:sldMkLst>
      </pc:sldChg>
      <pc:sldChg chg="del">
        <pc:chgData name=" " userId="a4c2b593-0cac-4c91-b080-96207efa0491" providerId="ADAL" clId="{EADB59B9-851B-4D3F-B0CC-FAD2C1119D6C}" dt="2022-03-30T11:00:15.610" v="23" actId="2696"/>
        <pc:sldMkLst>
          <pc:docMk/>
          <pc:sldMk cId="145086488" sldId="533"/>
        </pc:sldMkLst>
      </pc:sldChg>
      <pc:sldChg chg="del">
        <pc:chgData name=" " userId="a4c2b593-0cac-4c91-b080-96207efa0491" providerId="ADAL" clId="{EADB59B9-851B-4D3F-B0CC-FAD2C1119D6C}" dt="2022-03-30T11:00:15.705" v="28" actId="2696"/>
        <pc:sldMkLst>
          <pc:docMk/>
          <pc:sldMk cId="3289839073" sldId="534"/>
        </pc:sldMkLst>
      </pc:sldChg>
      <pc:sldChg chg="del">
        <pc:chgData name=" " userId="a4c2b593-0cac-4c91-b080-96207efa0491" providerId="ADAL" clId="{EADB59B9-851B-4D3F-B0CC-FAD2C1119D6C}" dt="2022-03-30T11:00:15.721" v="29" actId="2696"/>
        <pc:sldMkLst>
          <pc:docMk/>
          <pc:sldMk cId="1326762785" sldId="535"/>
        </pc:sldMkLst>
      </pc:sldChg>
      <pc:sldChg chg="del">
        <pc:chgData name=" " userId="a4c2b593-0cac-4c91-b080-96207efa0491" providerId="ADAL" clId="{EADB59B9-851B-4D3F-B0CC-FAD2C1119D6C}" dt="2022-03-30T11:00:15.744" v="30" actId="2696"/>
        <pc:sldMkLst>
          <pc:docMk/>
          <pc:sldMk cId="407864972" sldId="536"/>
        </pc:sldMkLst>
      </pc:sldChg>
      <pc:sldChg chg="del">
        <pc:chgData name=" " userId="a4c2b593-0cac-4c91-b080-96207efa0491" providerId="ADAL" clId="{EADB59B9-851B-4D3F-B0CC-FAD2C1119D6C}" dt="2022-03-30T11:00:15.775" v="32" actId="2696"/>
        <pc:sldMkLst>
          <pc:docMk/>
          <pc:sldMk cId="2215376517" sldId="537"/>
        </pc:sldMkLst>
      </pc:sldChg>
      <pc:sldChg chg="del">
        <pc:chgData name=" " userId="a4c2b593-0cac-4c91-b080-96207efa0491" providerId="ADAL" clId="{EADB59B9-851B-4D3F-B0CC-FAD2C1119D6C}" dt="2022-03-30T11:00:15.788" v="33" actId="2696"/>
        <pc:sldMkLst>
          <pc:docMk/>
          <pc:sldMk cId="613288168" sldId="538"/>
        </pc:sldMkLst>
      </pc:sldChg>
      <pc:sldChg chg="del">
        <pc:chgData name=" " userId="a4c2b593-0cac-4c91-b080-96207efa0491" providerId="ADAL" clId="{EADB59B9-851B-4D3F-B0CC-FAD2C1119D6C}" dt="2022-03-30T11:00:15.804" v="34" actId="2696"/>
        <pc:sldMkLst>
          <pc:docMk/>
          <pc:sldMk cId="1186532195" sldId="539"/>
        </pc:sldMkLst>
      </pc:sldChg>
      <pc:sldChg chg="del">
        <pc:chgData name=" " userId="a4c2b593-0cac-4c91-b080-96207efa0491" providerId="ADAL" clId="{EADB59B9-851B-4D3F-B0CC-FAD2C1119D6C}" dt="2022-03-30T11:00:15.815" v="35" actId="2696"/>
        <pc:sldMkLst>
          <pc:docMk/>
          <pc:sldMk cId="4091068247" sldId="540"/>
        </pc:sldMkLst>
      </pc:sldChg>
      <pc:sldChg chg="del">
        <pc:chgData name=" " userId="a4c2b593-0cac-4c91-b080-96207efa0491" providerId="ADAL" clId="{EADB59B9-851B-4D3F-B0CC-FAD2C1119D6C}" dt="2022-03-30T11:00:15.830" v="36" actId="2696"/>
        <pc:sldMkLst>
          <pc:docMk/>
          <pc:sldMk cId="3587416232" sldId="541"/>
        </pc:sldMkLst>
      </pc:sldChg>
      <pc:sldChg chg="del">
        <pc:chgData name=" " userId="a4c2b593-0cac-4c91-b080-96207efa0491" providerId="ADAL" clId="{EADB59B9-851B-4D3F-B0CC-FAD2C1119D6C}" dt="2022-03-30T11:00:15.844" v="37" actId="2696"/>
        <pc:sldMkLst>
          <pc:docMk/>
          <pc:sldMk cId="1134772487" sldId="542"/>
        </pc:sldMkLst>
      </pc:sldChg>
      <pc:sldChg chg="del">
        <pc:chgData name=" " userId="a4c2b593-0cac-4c91-b080-96207efa0491" providerId="ADAL" clId="{EADB59B9-851B-4D3F-B0CC-FAD2C1119D6C}" dt="2022-03-30T11:00:15.855" v="38" actId="2696"/>
        <pc:sldMkLst>
          <pc:docMk/>
          <pc:sldMk cId="1578199008" sldId="543"/>
        </pc:sldMkLst>
      </pc:sldChg>
      <pc:sldChg chg="del">
        <pc:chgData name=" " userId="a4c2b593-0cac-4c91-b080-96207efa0491" providerId="ADAL" clId="{EADB59B9-851B-4D3F-B0CC-FAD2C1119D6C}" dt="2022-03-30T11:00:15.870" v="39" actId="2696"/>
        <pc:sldMkLst>
          <pc:docMk/>
          <pc:sldMk cId="2262627804" sldId="544"/>
        </pc:sldMkLst>
      </pc:sldChg>
      <pc:sldChg chg="del">
        <pc:chgData name=" " userId="a4c2b593-0cac-4c91-b080-96207efa0491" providerId="ADAL" clId="{EADB59B9-851B-4D3F-B0CC-FAD2C1119D6C}" dt="2022-03-30T11:00:15.882" v="40" actId="2696"/>
        <pc:sldMkLst>
          <pc:docMk/>
          <pc:sldMk cId="2596409849" sldId="545"/>
        </pc:sldMkLst>
      </pc:sldChg>
      <pc:sldChg chg="del">
        <pc:chgData name=" " userId="a4c2b593-0cac-4c91-b080-96207efa0491" providerId="ADAL" clId="{EADB59B9-851B-4D3F-B0CC-FAD2C1119D6C}" dt="2022-03-30T11:00:15.893" v="41" actId="2696"/>
        <pc:sldMkLst>
          <pc:docMk/>
          <pc:sldMk cId="3988803665" sldId="546"/>
        </pc:sldMkLst>
      </pc:sldChg>
      <pc:sldChg chg="del">
        <pc:chgData name=" " userId="a4c2b593-0cac-4c91-b080-96207efa0491" providerId="ADAL" clId="{EADB59B9-851B-4D3F-B0CC-FAD2C1119D6C}" dt="2022-03-30T11:00:15.903" v="42" actId="2696"/>
        <pc:sldMkLst>
          <pc:docMk/>
          <pc:sldMk cId="1492860162" sldId="547"/>
        </pc:sldMkLst>
      </pc:sldChg>
      <pc:sldChg chg="del">
        <pc:chgData name=" " userId="a4c2b593-0cac-4c91-b080-96207efa0491" providerId="ADAL" clId="{EADB59B9-851B-4D3F-B0CC-FAD2C1119D6C}" dt="2022-03-30T11:00:15.914" v="43" actId="2696"/>
        <pc:sldMkLst>
          <pc:docMk/>
          <pc:sldMk cId="1934244452" sldId="548"/>
        </pc:sldMkLst>
      </pc:sldChg>
      <pc:sldChg chg="del">
        <pc:chgData name=" " userId="a4c2b593-0cac-4c91-b080-96207efa0491" providerId="ADAL" clId="{EADB59B9-851B-4D3F-B0CC-FAD2C1119D6C}" dt="2022-03-30T11:00:15.936" v="44" actId="2696"/>
        <pc:sldMkLst>
          <pc:docMk/>
          <pc:sldMk cId="1428418682" sldId="549"/>
        </pc:sldMkLst>
      </pc:sldChg>
      <pc:sldChg chg="del">
        <pc:chgData name=" " userId="a4c2b593-0cac-4c91-b080-96207efa0491" providerId="ADAL" clId="{EADB59B9-851B-4D3F-B0CC-FAD2C1119D6C}" dt="2022-03-30T11:00:15.949" v="45" actId="2696"/>
        <pc:sldMkLst>
          <pc:docMk/>
          <pc:sldMk cId="4111797684" sldId="550"/>
        </pc:sldMkLst>
      </pc:sldChg>
      <pc:sldChg chg="del">
        <pc:chgData name=" " userId="a4c2b593-0cac-4c91-b080-96207efa0491" providerId="ADAL" clId="{EADB59B9-851B-4D3F-B0CC-FAD2C1119D6C}" dt="2022-03-30T11:00:15.958" v="46" actId="2696"/>
        <pc:sldMkLst>
          <pc:docMk/>
          <pc:sldMk cId="3141284095" sldId="551"/>
        </pc:sldMkLst>
      </pc:sldChg>
      <pc:sldChg chg="del">
        <pc:chgData name=" " userId="a4c2b593-0cac-4c91-b080-96207efa0491" providerId="ADAL" clId="{EADB59B9-851B-4D3F-B0CC-FAD2C1119D6C}" dt="2022-03-30T11:00:15.970" v="47" actId="2696"/>
        <pc:sldMkLst>
          <pc:docMk/>
          <pc:sldMk cId="1914856244" sldId="552"/>
        </pc:sldMkLst>
      </pc:sldChg>
      <pc:sldChg chg="del">
        <pc:chgData name=" " userId="a4c2b593-0cac-4c91-b080-96207efa0491" providerId="ADAL" clId="{EADB59B9-851B-4D3F-B0CC-FAD2C1119D6C}" dt="2022-03-30T11:00:15.454" v="15" actId="2696"/>
        <pc:sldMkLst>
          <pc:docMk/>
          <pc:sldMk cId="1525979212" sldId="553"/>
        </pc:sldMkLst>
      </pc:sldChg>
      <pc:sldChg chg="del">
        <pc:chgData name=" " userId="a4c2b593-0cac-4c91-b080-96207efa0491" providerId="ADAL" clId="{EADB59B9-851B-4D3F-B0CC-FAD2C1119D6C}" dt="2022-03-30T11:00:15.625" v="24" actId="2696"/>
        <pc:sldMkLst>
          <pc:docMk/>
          <pc:sldMk cId="389522043" sldId="554"/>
        </pc:sldMkLst>
      </pc:sldChg>
      <pc:sldChg chg="del">
        <pc:chgData name=" " userId="a4c2b593-0cac-4c91-b080-96207efa0491" providerId="ADAL" clId="{EADB59B9-851B-4D3F-B0CC-FAD2C1119D6C}" dt="2022-03-30T11:00:15.666" v="26" actId="2696"/>
        <pc:sldMkLst>
          <pc:docMk/>
          <pc:sldMk cId="3955567435" sldId="555"/>
        </pc:sldMkLst>
      </pc:sldChg>
      <pc:sldChg chg="del">
        <pc:chgData name=" " userId="a4c2b593-0cac-4c91-b080-96207efa0491" providerId="ADAL" clId="{EADB59B9-851B-4D3F-B0CC-FAD2C1119D6C}" dt="2022-03-30T11:00:15.684" v="27" actId="2696"/>
        <pc:sldMkLst>
          <pc:docMk/>
          <pc:sldMk cId="1644279666" sldId="556"/>
        </pc:sldMkLst>
      </pc:sldChg>
      <pc:sldChg chg="del">
        <pc:chgData name=" " userId="a4c2b593-0cac-4c91-b080-96207efa0491" providerId="ADAL" clId="{EADB59B9-851B-4D3F-B0CC-FAD2C1119D6C}" dt="2022-03-30T11:00:15.759" v="31" actId="2696"/>
        <pc:sldMkLst>
          <pc:docMk/>
          <pc:sldMk cId="2590363281" sldId="55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latinLnBrk="1">
              <a:defRPr lang="ko-KR" sz="1200"/>
            </a:lvl1pPr>
          </a:lstStyle>
          <a:p>
            <a:endParaRPr lang="ko-KR" dirty="0">
              <a:latin typeface="맑은 고딕" panose="020B0503020000020004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latinLnBrk="1">
              <a:defRPr lang="ko-KR" sz="1200"/>
            </a:lvl1pPr>
          </a:lstStyle>
          <a:p>
            <a:fld id="{2BCAFC7A-71DD-4C2C-B63D-60FDC7DD5449}" type="datetimeFigureOut">
              <a:rPr lang="en-US" altLang="ko-KR" smtClean="0">
                <a:latin typeface="맑은 고딕" panose="020B0503020000020004" pitchFamily="50" charset="-127"/>
              </a:rPr>
              <a:t>3/30/2022</a:t>
            </a:fld>
            <a:endParaRPr lang="ko-KR" dirty="0">
              <a:latin typeface="맑은 고딕" panose="020B0503020000020004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latinLnBrk="1">
              <a:defRPr lang="ko-KR" sz="1200"/>
            </a:lvl1pPr>
          </a:lstStyle>
          <a:p>
            <a:endParaRPr lang="ko-KR" dirty="0">
              <a:latin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latinLnBrk="1">
              <a:defRPr lang="ko-KR" sz="1200"/>
            </a:lvl1pPr>
          </a:lstStyle>
          <a:p>
            <a:fld id="{DA6FC261-E491-4C42-A663-B95247CC46D9}" type="slidenum">
              <a:rPr lang="ko-KR" smtClean="0">
                <a:latin typeface="맑은 고딕" panose="020B0503020000020004" pitchFamily="50" charset="-127"/>
              </a:rPr>
              <a:t>‹#›</a:t>
            </a:fld>
            <a:endParaRPr lang="ko-KR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203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fld id="{D85ECAFD-F005-4163-B10D-85806DC43F93}" type="datetimeFigureOut">
              <a:rPr lang="en-US" altLang="ko-KR" smtClean="0"/>
              <a:pPr/>
              <a:t>3/30/2022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ko-KR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 latinLnBrk="1"/>
            <a:r>
              <a:rPr lang="ko-KR" dirty="0"/>
              <a:t>마스터 텍스트 스타일을 편집합니다</a:t>
            </a:r>
          </a:p>
          <a:p>
            <a:pPr lvl="1" latinLnBrk="1"/>
            <a:r>
              <a:rPr lang="ko-KR" dirty="0"/>
              <a:t>둘째 수준</a:t>
            </a:r>
          </a:p>
          <a:p>
            <a:pPr lvl="2" latinLnBrk="1"/>
            <a:r>
              <a:rPr lang="ko-KR" dirty="0"/>
              <a:t>셋째 수준</a:t>
            </a:r>
          </a:p>
          <a:p>
            <a:pPr lvl="3" latinLnBrk="1"/>
            <a:r>
              <a:rPr lang="ko-KR" dirty="0"/>
              <a:t>넷째 수준</a:t>
            </a:r>
          </a:p>
          <a:p>
            <a:pPr lvl="4" latinLnBrk="1"/>
            <a:r>
              <a:rPr lang="ko-KR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fld id="{333E963C-1534-4F8D-B2A7-66D81AA25953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118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1pPr>
    <a:lvl2pPr marL="4572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2pPr>
    <a:lvl3pPr marL="9144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3pPr>
    <a:lvl4pPr marL="13716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4pPr>
    <a:lvl5pPr marL="18288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5pPr>
    <a:lvl6pPr marL="22860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2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97706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3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33204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4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23276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5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62061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8808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581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30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538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11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766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417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459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353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56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4566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405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524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4737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9" r:id="rId12"/>
  </p:sldLayoutIdLst>
  <p:hf sldNum="0"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D62B36-9E0B-48A1-946E-5FBD4DD962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b="1" dirty="0">
                <a:solidFill>
                  <a:srgbClr val="1E3262"/>
                </a:solidFill>
                <a:latin typeface="Source Sans Pro" panose="020B0604020202020204" pitchFamily="34" charset="0"/>
              </a:rPr>
              <a:t>큰 제목</a:t>
            </a:r>
            <a:br>
              <a:rPr lang="en-US" altLang="ko-KR" b="1" i="0" dirty="0">
                <a:solidFill>
                  <a:srgbClr val="1E3262"/>
                </a:solidFill>
                <a:effectLst/>
                <a:latin typeface="Source Sans Pro" panose="020B0604020202020204" pitchFamily="34" charset="0"/>
              </a:rPr>
            </a:br>
            <a:r>
              <a:rPr lang="ko-KR" altLang="en-US" sz="4000" i="0" dirty="0" err="1">
                <a:solidFill>
                  <a:srgbClr val="1E3262"/>
                </a:solidFill>
                <a:effectLst/>
                <a:latin typeface="Source Sans Pro" panose="020B0604020202020204" pitchFamily="34" charset="0"/>
              </a:rPr>
              <a:t>작은제목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F5A2B91-18DB-48A2-BB78-A981A3045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348370"/>
            <a:ext cx="6858000" cy="90943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나눔바른고딕"/>
                <a:ea typeface="나눔바른고딕"/>
              </a:rPr>
              <a:t>@@</a:t>
            </a:r>
            <a:r>
              <a:rPr lang="ko-KR" altLang="en-US" sz="2400" dirty="0">
                <a:latin typeface="나눔바른고딕"/>
                <a:ea typeface="나눔바른고딕"/>
              </a:rPr>
              <a:t> 이사</a:t>
            </a:r>
            <a:endParaRPr lang="en-US" altLang="ko-KR" sz="2400" dirty="0">
              <a:latin typeface="나눔바른고딕"/>
              <a:ea typeface="나눔바른고딕"/>
            </a:endParaRPr>
          </a:p>
          <a:p>
            <a:r>
              <a:rPr lang="en-US" altLang="ko-KR" sz="2400" dirty="0">
                <a:latin typeface="나눔바른고딕"/>
                <a:ea typeface="나눔바른고딕"/>
              </a:rPr>
              <a:t>@ @ @</a:t>
            </a:r>
            <a:endParaRPr lang="ko-KR" altLang="en-US" sz="2400" dirty="0">
              <a:latin typeface="나눔바른고딕"/>
              <a:ea typeface="나눔바른고딕"/>
            </a:endParaRPr>
          </a:p>
        </p:txBody>
      </p:sp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525C4A75-630A-41BA-AFE3-7F090A07C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593" y="5422609"/>
            <a:ext cx="3168813" cy="8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68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37746" y="-332402"/>
            <a:ext cx="9179790" cy="6905109"/>
            <a:chOff x="-17895" y="-56386"/>
            <a:chExt cx="9179790" cy="6905109"/>
          </a:xfrm>
        </p:grpSpPr>
        <p:sp>
          <p:nvSpPr>
            <p:cNvPr id="9" name="직사각형 8"/>
            <p:cNvSpPr/>
            <p:nvPr/>
          </p:nvSpPr>
          <p:spPr>
            <a:xfrm>
              <a:off x="-17895" y="-56386"/>
              <a:ext cx="9179790" cy="2409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-17895" y="4532963"/>
              <a:ext cx="9161895" cy="23157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-1956" y="783708"/>
            <a:ext cx="9144000" cy="1334983"/>
            <a:chOff x="0" y="722417"/>
            <a:chExt cx="9144000" cy="1334983"/>
          </a:xfrm>
        </p:grpSpPr>
        <p:pic>
          <p:nvPicPr>
            <p:cNvPr id="56" name="그림 55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3147" t="56795" r="4183"/>
            <a:stretch/>
          </p:blipFill>
          <p:spPr>
            <a:xfrm>
              <a:off x="0" y="1918491"/>
              <a:ext cx="9144000" cy="138909"/>
            </a:xfrm>
            <a:prstGeom prst="rect">
              <a:avLst/>
            </a:prstGeom>
          </p:spPr>
        </p:pic>
        <p:grpSp>
          <p:nvGrpSpPr>
            <p:cNvPr id="57" name="그룹 56"/>
            <p:cNvGrpSpPr/>
            <p:nvPr/>
          </p:nvGrpSpPr>
          <p:grpSpPr>
            <a:xfrm>
              <a:off x="0" y="722417"/>
              <a:ext cx="9144000" cy="1112963"/>
              <a:chOff x="0" y="722417"/>
              <a:chExt cx="9144000" cy="1112963"/>
            </a:xfrm>
          </p:grpSpPr>
          <p:cxnSp>
            <p:nvCxnSpPr>
              <p:cNvPr id="58" name="직선 연결선 57"/>
              <p:cNvCxnSpPr/>
              <p:nvPr/>
            </p:nvCxnSpPr>
            <p:spPr>
              <a:xfrm>
                <a:off x="0" y="1054100"/>
                <a:ext cx="9144000" cy="0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그룹 58"/>
              <p:cNvGrpSpPr/>
              <p:nvPr/>
            </p:nvGrpSpPr>
            <p:grpSpPr>
              <a:xfrm>
                <a:off x="0" y="722417"/>
                <a:ext cx="9144000" cy="1112963"/>
                <a:chOff x="0" y="722417"/>
                <a:chExt cx="9144000" cy="1112963"/>
              </a:xfrm>
            </p:grpSpPr>
            <p:sp>
              <p:nvSpPr>
                <p:cNvPr id="60" name="직사각형 59"/>
                <p:cNvSpPr/>
                <p:nvPr/>
              </p:nvSpPr>
              <p:spPr>
                <a:xfrm>
                  <a:off x="0" y="1148773"/>
                  <a:ext cx="9144000" cy="686607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61" name="평행 사변형 60"/>
                <p:cNvSpPr/>
                <p:nvPr/>
              </p:nvSpPr>
              <p:spPr>
                <a:xfrm>
                  <a:off x="4927600" y="1148773"/>
                  <a:ext cx="2295525" cy="686606"/>
                </a:xfrm>
                <a:prstGeom prst="parallelogram">
                  <a:avLst/>
                </a:prstGeom>
                <a:solidFill>
                  <a:schemeClr val="accent2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평행 사변형 61"/>
                <p:cNvSpPr/>
                <p:nvPr/>
              </p:nvSpPr>
              <p:spPr>
                <a:xfrm>
                  <a:off x="4508500" y="1148773"/>
                  <a:ext cx="2295525" cy="686606"/>
                </a:xfrm>
                <a:prstGeom prst="parallelogram">
                  <a:avLst/>
                </a:prstGeom>
                <a:solidFill>
                  <a:schemeClr val="accent2">
                    <a:lumMod val="40000"/>
                    <a:lumOff val="60000"/>
                    <a:alpha val="3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517006" y="1186872"/>
                  <a:ext cx="198171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3600" b="1" spc="-230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목차</a:t>
                  </a: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1482465" y="1406143"/>
                  <a:ext cx="37641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Content</a:t>
                  </a:r>
                  <a:endParaRPr lang="ko-KR" altLang="en-US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cxnSp>
              <p:nvCxnSpPr>
                <p:cNvPr id="65" name="직선 연결선 64"/>
                <p:cNvCxnSpPr/>
                <p:nvPr/>
              </p:nvCxnSpPr>
              <p:spPr>
                <a:xfrm>
                  <a:off x="2582944" y="1628715"/>
                  <a:ext cx="6180056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TextBox 65"/>
                <p:cNvSpPr txBox="1"/>
                <p:nvPr/>
              </p:nvSpPr>
              <p:spPr>
                <a:xfrm>
                  <a:off x="529706" y="722417"/>
                  <a:ext cx="42721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b="1" spc="-70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교육 </a:t>
                  </a:r>
                  <a:r>
                    <a:rPr lang="ko-KR" altLang="en-US" b="1" spc="-70" dirty="0" err="1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과정명</a:t>
                  </a:r>
                  <a:endParaRPr lang="ko-KR" altLang="en-US" spc="-7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</p:grpSp>
      </p:grpSp>
      <p:sp>
        <p:nvSpPr>
          <p:cNvPr id="67" name="object 49"/>
          <p:cNvSpPr txBox="1"/>
          <p:nvPr/>
        </p:nvSpPr>
        <p:spPr>
          <a:xfrm>
            <a:off x="4666800" y="3602068"/>
            <a:ext cx="3981900" cy="154349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723362" y="4340457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01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723362" y="4752359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02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23362" y="5171323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03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729807" y="5583225"/>
            <a:ext cx="4020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04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D94785-3CCD-4BCB-A351-346C2006251C}"/>
              </a:ext>
            </a:extLst>
          </p:cNvPr>
          <p:cNvSpPr txBox="1"/>
          <p:nvPr/>
        </p:nvSpPr>
        <p:spPr>
          <a:xfrm>
            <a:off x="4723361" y="5955343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05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97950BAC-E0D3-4C5B-9C86-846853911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471" y="6394139"/>
            <a:ext cx="1507767" cy="3807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BA0FB35-D428-4AB4-911D-BB6AD30B7D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9" y="638095"/>
            <a:ext cx="434651" cy="46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7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4"/>
          <p:cNvSpPr/>
          <p:nvPr/>
        </p:nvSpPr>
        <p:spPr>
          <a:xfrm>
            <a:off x="0" y="6622921"/>
            <a:ext cx="9144000" cy="235079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919492"/>
                </a:moveTo>
                <a:lnTo>
                  <a:pt x="12192000" y="919492"/>
                </a:lnTo>
                <a:lnTo>
                  <a:pt x="12192000" y="12"/>
                </a:lnTo>
                <a:lnTo>
                  <a:pt x="0" y="12"/>
                </a:lnTo>
                <a:lnTo>
                  <a:pt x="0" y="919492"/>
                </a:lnTo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57" name="그룹 56"/>
          <p:cNvGrpSpPr/>
          <p:nvPr/>
        </p:nvGrpSpPr>
        <p:grpSpPr>
          <a:xfrm>
            <a:off x="-2" y="129654"/>
            <a:ext cx="9144002" cy="960889"/>
            <a:chOff x="-2" y="129654"/>
            <a:chExt cx="9144002" cy="960889"/>
          </a:xfrm>
        </p:grpSpPr>
        <p:grpSp>
          <p:nvGrpSpPr>
            <p:cNvPr id="59" name="그룹 58"/>
            <p:cNvGrpSpPr/>
            <p:nvPr/>
          </p:nvGrpSpPr>
          <p:grpSpPr>
            <a:xfrm>
              <a:off x="-2" y="490379"/>
              <a:ext cx="5842001" cy="600164"/>
              <a:chOff x="119056" y="503969"/>
              <a:chExt cx="5644076" cy="792088"/>
            </a:xfrm>
          </p:grpSpPr>
          <p:sp>
            <p:nvSpPr>
              <p:cNvPr id="63" name="평행 사변형 62"/>
              <p:cNvSpPr/>
              <p:nvPr/>
            </p:nvSpPr>
            <p:spPr>
              <a:xfrm>
                <a:off x="119056" y="666217"/>
                <a:ext cx="5644076" cy="619658"/>
              </a:xfrm>
              <a:prstGeom prst="parallelogram">
                <a:avLst>
                  <a:gd name="adj" fmla="val 4037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순서도: 수동 입력 63"/>
              <p:cNvSpPr/>
              <p:nvPr/>
            </p:nvSpPr>
            <p:spPr>
              <a:xfrm rot="5400000">
                <a:off x="2450983" y="-1827957"/>
                <a:ext cx="792088" cy="5455940"/>
              </a:xfrm>
              <a:prstGeom prst="flowChartManualInput">
                <a:avLst/>
              </a:prstGeom>
              <a:solidFill>
                <a:schemeClr val="accent2"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99548" y="129654"/>
              <a:ext cx="5463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교육 </a:t>
              </a:r>
              <a:r>
                <a:rPr lang="ko-KR" altLang="en-US" sz="1600" b="1" spc="-7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과정명</a:t>
              </a:r>
              <a:endParaRPr lang="ko-KR" altLang="en-US" sz="1600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9049" y="557425"/>
              <a:ext cx="35030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제목</a:t>
              </a:r>
              <a:endParaRPr lang="en-US" altLang="ko-KR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62" name="직선 연결선 61"/>
            <p:cNvCxnSpPr>
              <a:cxnSpLocks/>
            </p:cNvCxnSpPr>
            <p:nvPr/>
          </p:nvCxnSpPr>
          <p:spPr>
            <a:xfrm>
              <a:off x="2251213" y="320364"/>
              <a:ext cx="689278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75B875-FB28-4BF1-B259-05D7B9505510}"/>
              </a:ext>
            </a:extLst>
          </p:cNvPr>
          <p:cNvSpPr/>
          <p:nvPr/>
        </p:nvSpPr>
        <p:spPr>
          <a:xfrm>
            <a:off x="169333" y="1235648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ko-KR" altLang="en-US" sz="2400" dirty="0">
                <a:latin typeface="나눔바른고딕"/>
                <a:ea typeface="나눔바른고딕"/>
              </a:rPr>
              <a:t>내용</a:t>
            </a:r>
            <a:endParaRPr lang="en-US" altLang="ko-KR" sz="1600" b="1" dirty="0">
              <a:latin typeface="나눔바른고딕"/>
              <a:ea typeface="나눔바른고딕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1E8B2D-D772-4B24-A140-A70F5480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97858"/>
            <a:ext cx="336514" cy="362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23DC-E134-4284-B6D8-22326FF33F49}"/>
              </a:ext>
            </a:extLst>
          </p:cNvPr>
          <p:cNvSpPr txBox="1"/>
          <p:nvPr/>
        </p:nvSpPr>
        <p:spPr>
          <a:xfrm>
            <a:off x="2891044" y="6574457"/>
            <a:ext cx="336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The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K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orean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R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esearch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S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ociety of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C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hemical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I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njury</a:t>
            </a:r>
            <a:endParaRPr lang="ko-KR" altLang="en-US" sz="1400" dirty="0">
              <a:solidFill>
                <a:schemeClr val="bg1"/>
              </a:solidFill>
              <a:latin typeface="Arial Narrow" panose="020B0606020202030204" pitchFamily="34" charset="0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3973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4"/>
          <p:cNvSpPr/>
          <p:nvPr/>
        </p:nvSpPr>
        <p:spPr>
          <a:xfrm>
            <a:off x="0" y="6622921"/>
            <a:ext cx="9144000" cy="235079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919492"/>
                </a:moveTo>
                <a:lnTo>
                  <a:pt x="12192000" y="919492"/>
                </a:lnTo>
                <a:lnTo>
                  <a:pt x="12192000" y="12"/>
                </a:lnTo>
                <a:lnTo>
                  <a:pt x="0" y="12"/>
                </a:lnTo>
                <a:lnTo>
                  <a:pt x="0" y="919492"/>
                </a:lnTo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57" name="그룹 56"/>
          <p:cNvGrpSpPr/>
          <p:nvPr/>
        </p:nvGrpSpPr>
        <p:grpSpPr>
          <a:xfrm>
            <a:off x="-2" y="129654"/>
            <a:ext cx="9144002" cy="960890"/>
            <a:chOff x="-2" y="129654"/>
            <a:chExt cx="9144002" cy="960890"/>
          </a:xfrm>
        </p:grpSpPr>
        <p:grpSp>
          <p:nvGrpSpPr>
            <p:cNvPr id="59" name="그룹 58"/>
            <p:cNvGrpSpPr/>
            <p:nvPr/>
          </p:nvGrpSpPr>
          <p:grpSpPr>
            <a:xfrm>
              <a:off x="-2" y="490380"/>
              <a:ext cx="7439441" cy="600164"/>
              <a:chOff x="119056" y="503970"/>
              <a:chExt cx="7187395" cy="792088"/>
            </a:xfrm>
          </p:grpSpPr>
          <p:sp>
            <p:nvSpPr>
              <p:cNvPr id="63" name="평행 사변형 62"/>
              <p:cNvSpPr/>
              <p:nvPr/>
            </p:nvSpPr>
            <p:spPr>
              <a:xfrm>
                <a:off x="119056" y="666217"/>
                <a:ext cx="7187395" cy="619658"/>
              </a:xfrm>
              <a:prstGeom prst="parallelogram">
                <a:avLst>
                  <a:gd name="adj" fmla="val 4037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순서도: 수동 입력 63"/>
              <p:cNvSpPr/>
              <p:nvPr/>
            </p:nvSpPr>
            <p:spPr>
              <a:xfrm rot="5400000">
                <a:off x="3220686" y="-2597660"/>
                <a:ext cx="792088" cy="6995347"/>
              </a:xfrm>
              <a:prstGeom prst="flowChartManualInput">
                <a:avLst/>
              </a:prstGeom>
              <a:solidFill>
                <a:schemeClr val="accent2"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99548" y="129654"/>
              <a:ext cx="5463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교육 </a:t>
              </a:r>
              <a:r>
                <a:rPr lang="ko-KR" altLang="en-US" sz="1600" b="1" spc="-7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과정명</a:t>
              </a:r>
              <a:endParaRPr lang="ko-KR" altLang="en-US" sz="1600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9049" y="557425"/>
              <a:ext cx="68936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제목</a:t>
              </a:r>
              <a:endParaRPr lang="en-US" altLang="ko-KR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62" name="직선 연결선 61"/>
            <p:cNvCxnSpPr>
              <a:cxnSpLocks/>
            </p:cNvCxnSpPr>
            <p:nvPr/>
          </p:nvCxnSpPr>
          <p:spPr>
            <a:xfrm>
              <a:off x="2251213" y="320364"/>
              <a:ext cx="689278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75B875-FB28-4BF1-B259-05D7B9505510}"/>
              </a:ext>
            </a:extLst>
          </p:cNvPr>
          <p:cNvSpPr/>
          <p:nvPr/>
        </p:nvSpPr>
        <p:spPr>
          <a:xfrm>
            <a:off x="169333" y="1235648"/>
            <a:ext cx="8763000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ko-KR" altLang="en-US" sz="2400" dirty="0">
                <a:latin typeface="나눔바른고딕OTF" panose="02020603020101020101" pitchFamily="18" charset="-127"/>
                <a:ea typeface="나눔바른고딕OTF" panose="02020603020101020101" pitchFamily="18" charset="-127"/>
              </a:rPr>
              <a:t>내용</a:t>
            </a:r>
            <a:endParaRPr lang="ko-KR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1E8B2D-D772-4B24-A140-A70F5480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97858"/>
            <a:ext cx="336514" cy="362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23DC-E134-4284-B6D8-22326FF33F49}"/>
              </a:ext>
            </a:extLst>
          </p:cNvPr>
          <p:cNvSpPr txBox="1"/>
          <p:nvPr/>
        </p:nvSpPr>
        <p:spPr>
          <a:xfrm>
            <a:off x="2891044" y="6574457"/>
            <a:ext cx="336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The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K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orean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R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esearch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S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ociety of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C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hemical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I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njury</a:t>
            </a:r>
            <a:endParaRPr lang="ko-KR" altLang="en-US" sz="1400" dirty="0">
              <a:solidFill>
                <a:schemeClr val="bg1"/>
              </a:solidFill>
              <a:latin typeface="Arial Narrow" panose="020B0606020202030204" pitchFamily="34" charset="0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805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4"/>
          <p:cNvSpPr/>
          <p:nvPr/>
        </p:nvSpPr>
        <p:spPr>
          <a:xfrm>
            <a:off x="0" y="6622921"/>
            <a:ext cx="9144000" cy="235079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919492"/>
                </a:moveTo>
                <a:lnTo>
                  <a:pt x="12192000" y="919492"/>
                </a:lnTo>
                <a:lnTo>
                  <a:pt x="12192000" y="12"/>
                </a:lnTo>
                <a:lnTo>
                  <a:pt x="0" y="12"/>
                </a:lnTo>
                <a:lnTo>
                  <a:pt x="0" y="919492"/>
                </a:lnTo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57" name="그룹 56"/>
          <p:cNvGrpSpPr/>
          <p:nvPr/>
        </p:nvGrpSpPr>
        <p:grpSpPr>
          <a:xfrm>
            <a:off x="-2" y="129654"/>
            <a:ext cx="9144002" cy="960889"/>
            <a:chOff x="-2" y="129654"/>
            <a:chExt cx="9144002" cy="960889"/>
          </a:xfrm>
        </p:grpSpPr>
        <p:grpSp>
          <p:nvGrpSpPr>
            <p:cNvPr id="59" name="그룹 58"/>
            <p:cNvGrpSpPr/>
            <p:nvPr/>
          </p:nvGrpSpPr>
          <p:grpSpPr>
            <a:xfrm>
              <a:off x="-2" y="490379"/>
              <a:ext cx="9024732" cy="600164"/>
              <a:chOff x="119056" y="503969"/>
              <a:chExt cx="8718976" cy="792088"/>
            </a:xfrm>
          </p:grpSpPr>
          <p:sp>
            <p:nvSpPr>
              <p:cNvPr id="63" name="평행 사변형 62"/>
              <p:cNvSpPr/>
              <p:nvPr/>
            </p:nvSpPr>
            <p:spPr>
              <a:xfrm>
                <a:off x="119056" y="666217"/>
                <a:ext cx="8718976" cy="619658"/>
              </a:xfrm>
              <a:prstGeom prst="parallelogram">
                <a:avLst>
                  <a:gd name="adj" fmla="val 4037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순서도: 수동 입력 63"/>
              <p:cNvSpPr/>
              <p:nvPr/>
            </p:nvSpPr>
            <p:spPr>
              <a:xfrm rot="5400000">
                <a:off x="4003282" y="-3380256"/>
                <a:ext cx="792088" cy="8560538"/>
              </a:xfrm>
              <a:prstGeom prst="flowChartManualInput">
                <a:avLst/>
              </a:prstGeom>
              <a:solidFill>
                <a:schemeClr val="accent2"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99548" y="129654"/>
              <a:ext cx="5463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교육 </a:t>
              </a:r>
              <a:r>
                <a:rPr lang="ko-KR" altLang="en-US" sz="1600" b="1" spc="-7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과정명</a:t>
              </a:r>
              <a:endParaRPr lang="ko-KR" altLang="en-US" sz="1600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9048" y="557425"/>
              <a:ext cx="7981951" cy="5232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ko-KR" altLang="en-US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/>
                  <a:ea typeface="나눔바른고딕"/>
                </a:rPr>
                <a:t>제목</a:t>
              </a:r>
              <a:endParaRPr lang="en-US" altLang="ko-KR" spc="-1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bg1"/>
                </a:solidFill>
                <a:latin typeface="나눔바른고딕"/>
                <a:ea typeface="나눔바른고딕"/>
              </a:endParaRPr>
            </a:p>
          </p:txBody>
        </p:sp>
        <p:cxnSp>
          <p:nvCxnSpPr>
            <p:cNvPr id="62" name="직선 연결선 61"/>
            <p:cNvCxnSpPr>
              <a:cxnSpLocks/>
            </p:cNvCxnSpPr>
            <p:nvPr/>
          </p:nvCxnSpPr>
          <p:spPr>
            <a:xfrm>
              <a:off x="2251213" y="320364"/>
              <a:ext cx="689278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75B875-FB28-4BF1-B259-05D7B9505510}"/>
              </a:ext>
            </a:extLst>
          </p:cNvPr>
          <p:cNvSpPr/>
          <p:nvPr/>
        </p:nvSpPr>
        <p:spPr>
          <a:xfrm>
            <a:off x="169333" y="1235648"/>
            <a:ext cx="8763000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sz="2400" dirty="0">
                <a:latin typeface="나눔바른고딕"/>
                <a:ea typeface="나눔바른고딕"/>
                <a:cs typeface="+mn-lt"/>
              </a:rPr>
              <a:t>내용</a:t>
            </a:r>
            <a:endParaRPr lang="ko-KR" altLang="en-US" sz="2400" dirty="0">
              <a:latin typeface="나눔바른고딕"/>
              <a:ea typeface="나눔바른고딕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1E8B2D-D772-4B24-A140-A70F5480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97858"/>
            <a:ext cx="336514" cy="362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23DC-E134-4284-B6D8-22326FF33F49}"/>
              </a:ext>
            </a:extLst>
          </p:cNvPr>
          <p:cNvSpPr txBox="1"/>
          <p:nvPr/>
        </p:nvSpPr>
        <p:spPr>
          <a:xfrm>
            <a:off x="2891044" y="6574457"/>
            <a:ext cx="336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The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K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orean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R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esearch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S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ociety of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C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hemical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I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njury</a:t>
            </a:r>
            <a:endParaRPr lang="ko-KR" altLang="en-US" sz="1400" dirty="0">
              <a:solidFill>
                <a:schemeClr val="bg1"/>
              </a:solidFill>
              <a:latin typeface="Arial Narrow" panose="020B0606020202030204" pitchFamily="34" charset="0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106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80815" y="3501186"/>
            <a:ext cx="4382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濟生醫世 </a:t>
            </a:r>
            <a:r>
              <a:rPr lang="en-US" altLang="ko-KR" sz="2000" b="1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; </a:t>
            </a:r>
            <a:r>
              <a:rPr lang="ko-KR" altLang="en-US" sz="2000" b="1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의술로써 병든 세상을 구제한다</a:t>
            </a:r>
            <a:endParaRPr lang="ko-KR" altLang="en-US" sz="2000" b="1" spc="-7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600325" y="3901296"/>
            <a:ext cx="3978092" cy="1754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398188" y="2467818"/>
            <a:ext cx="43823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600" b="1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감사합니다</a:t>
            </a: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20FDD750-4269-4295-9BD6-9789BF159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591" y="5948654"/>
            <a:ext cx="3168813" cy="8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40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marL="342900" indent="-342900" algn="l">
          <a:buFont typeface="Arial" panose="020B0604020202020204" pitchFamily="34" charset="0"/>
          <a:buChar char="•"/>
          <a:defRPr sz="2400" dirty="0" smtClean="0">
            <a:latin typeface="나눔바른고딕OTF" panose="02020603020101020101" pitchFamily="18" charset="-127"/>
            <a:ea typeface="나눔바른고딕OTF" panose="02020603020101020101" pitchFamily="18" charset="-12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8CBBAE6544E88B46A62E54732831C665" ma:contentTypeVersion="11" ma:contentTypeDescription="새 문서를 만듭니다." ma:contentTypeScope="" ma:versionID="0c0c39ab43073593030288c58f143637">
  <xsd:schema xmlns:xsd="http://www.w3.org/2001/XMLSchema" xmlns:xs="http://www.w3.org/2001/XMLSchema" xmlns:p="http://schemas.microsoft.com/office/2006/metadata/properties" xmlns:ns3="b5746612-a200-444e-88b6-d15fe25505a8" targetNamespace="http://schemas.microsoft.com/office/2006/metadata/properties" ma:root="true" ma:fieldsID="24380a35f94dced4dc6e4c38b91e85bf" ns3:_="">
    <xsd:import namespace="b5746612-a200-444e-88b6-d15fe25505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746612-a200-444e-88b6-d15fe25505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613222-D788-49EC-BED4-E6667838D5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D1E127-43CE-473F-B3E7-2F2C98393AFC}">
  <ds:schemaRefs>
    <ds:schemaRef ds:uri="http://schemas.microsoft.com/office/2006/metadata/properties"/>
    <ds:schemaRef ds:uri="b5746612-a200-444e-88b6-d15fe25505a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199912D-263B-47B1-834A-1324F5FB89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746612-a200-444e-88b6-d15fe25505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8447</TotalTime>
  <Words>67</Words>
  <Application>Microsoft Office PowerPoint</Application>
  <PresentationFormat>화면 슬라이드 쇼(4:3)</PresentationFormat>
  <Paragraphs>29</Paragraphs>
  <Slides>6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Arial,Sans-Serif</vt:lpstr>
      <vt:lpstr>나눔바른고딕OTF</vt:lpstr>
      <vt:lpstr>나눔바른고딕</vt:lpstr>
      <vt:lpstr>Arial</vt:lpstr>
      <vt:lpstr>Source Sans Pro</vt:lpstr>
      <vt:lpstr>맑은 고딕</vt:lpstr>
      <vt:lpstr>Arial Narrow</vt:lpstr>
      <vt:lpstr>Microsoft GothicNeo</vt:lpstr>
      <vt:lpstr>Office 테마</vt:lpstr>
      <vt:lpstr>큰 제목 작은제목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원광대학교병원</dc:title>
  <dc:creator>user</dc:creator>
  <cp:keywords/>
  <cp:lastModifiedBy>최정우</cp:lastModifiedBy>
  <cp:revision>598</cp:revision>
  <cp:lastPrinted>2019-01-10T01:02:55Z</cp:lastPrinted>
  <dcterms:created xsi:type="dcterms:W3CDTF">2016-04-07T01:34:45Z</dcterms:created>
  <dcterms:modified xsi:type="dcterms:W3CDTF">2022-03-30T11:02:29Z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TC034172229991</vt:lpwstr>
  </property>
  <property fmtid="{D5CDD505-2E9C-101B-9397-08002B2CF9AE}" pid="3" name="ContentTypeId">
    <vt:lpwstr>0x0101008CBBAE6544E88B46A62E54732831C665</vt:lpwstr>
  </property>
</Properties>
</file>